
<file path=[Content_Types].xml><?xml version="1.0" encoding="utf-8"?>
<Types xmlns="http://schemas.openxmlformats.org/package/2006/content-types">
  <Default Extension="fntdata" ContentType="application/x-fontdata"/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Relationship Id="rId4" Type="http://schemas.openxmlformats.org/officeDocument/2006/relationships/custom-properties" Target="docProps/custom.xml" 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notesMasterIdLst>
    <p:notesMasterId r:id="rId14"/>
  </p:notesMasterIdLst>
  <p:sldSz cx="12192000" cy="6858000"/>
  <p:notesSz cx="6858000" cy="12192000"/>
  <p:embeddedFontLst>
    <p:embeddedFont>
      <p:font typeface="ZCOOL KuaiLe" charset="-122" pitchFamily="34"/>
      <p:regular r:id="rId19"/>
    </p:embeddedFont>
    <p:embeddedFont>
      <p:font typeface="MiSans" charset="-122" pitchFamily="34"/>
      <p:regular r:id="rId20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9" Type="http://schemas.openxmlformats.org/officeDocument/2006/relationships/font" Target="fonts/font1.fntdata"/><Relationship Id="rId20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PTIST_MASTER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BF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web-img.moonshot.cn/img/img3.stockfresh.com/7fd99c68b0ed08dfadd41bee1010291e3098d02f.jpg">    </p:cNvPr>
          <p:cNvPicPr>
            <a:picLocks noChangeAspect="1"/>
          </p:cNvPicPr>
          <p:nvPr/>
        </p:nvPicPr>
        <p:blipFill>
          <a:blip r:embed="rId1">
            <a:alphaModFix amt="30000"/>
          </a:blip>
          <a:srcRect l="0" r="0" t="21875" b="21875"/>
          <a:stretch/>
        </p:blipFill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 rotWithShape="1" flip="none">
            <a:gsLst>
              <a:gs pos="0">
                <a:srgbClr val="E8A87C">
                  <a:alpha val="60000"/>
                </a:srgbClr>
              </a:gs>
              <a:gs pos="50000">
                <a:srgbClr val="C38D9E">
                  <a:alpha val="40000"/>
                </a:srgbClr>
              </a:gs>
              <a:gs pos="100000">
                <a:srgbClr val="85CDCA">
                  <a:alpha val="50000"/>
                </a:srgbClr>
              </a:gs>
            </a:gsLst>
            <a:lin ang="2700000" scaled="1"/>
          </a:gradFill>
          <a:ln/>
        </p:spPr>
      </p:sp>
      <p:sp>
        <p:nvSpPr>
          <p:cNvPr id="4" name="Shape 1"/>
          <p:cNvSpPr/>
          <p:nvPr/>
        </p:nvSpPr>
        <p:spPr>
          <a:xfrm>
            <a:off x="5438775" y="1028700"/>
            <a:ext cx="1314450" cy="1143000"/>
          </a:xfrm>
          <a:custGeom>
            <a:avLst/>
            <a:gdLst/>
            <a:ahLst/>
            <a:cxnLst/>
            <a:rect l="l" t="t" r="r" b="b"/>
            <a:pathLst>
              <a:path w="1314450" h="1143000">
                <a:moveTo>
                  <a:pt x="571500" y="0"/>
                </a:moveTo>
                <a:lnTo>
                  <a:pt x="742950" y="0"/>
                </a:lnTo>
                <a:cubicBezTo>
                  <a:pt x="1058369" y="0"/>
                  <a:pt x="1314450" y="256081"/>
                  <a:pt x="1314450" y="571500"/>
                </a:cubicBezTo>
                <a:lnTo>
                  <a:pt x="1314450" y="571500"/>
                </a:lnTo>
                <a:cubicBezTo>
                  <a:pt x="1314450" y="886919"/>
                  <a:pt x="1058369" y="1143000"/>
                  <a:pt x="742950" y="1143000"/>
                </a:cubicBezTo>
                <a:lnTo>
                  <a:pt x="571500" y="1143000"/>
                </a:lnTo>
                <a:cubicBezTo>
                  <a:pt x="256081" y="1143000"/>
                  <a:pt x="0" y="886919"/>
                  <a:pt x="0" y="571500"/>
                </a:cubicBezTo>
                <a:lnTo>
                  <a:pt x="0" y="571500"/>
                </a:lnTo>
                <a:cubicBezTo>
                  <a:pt x="0" y="256081"/>
                  <a:pt x="256081" y="0"/>
                  <a:pt x="571500" y="0"/>
                </a:cubicBezTo>
                <a:close/>
              </a:path>
            </a:pathLst>
          </a:custGeom>
          <a:solidFill>
            <a:srgbClr val="FFFBF5"/>
          </a:solidFill>
          <a:ln/>
          <a:effectLst>
            <a:outerShdw sx="100000" sy="100000" kx="0" ky="0" algn="bl" rotWithShape="0" blurRad="476250" dist="238125" dir="5400000">
              <a:srgbClr val="000000">
                <a:alpha val="25098"/>
              </a:srgbClr>
            </a:outerShdw>
          </a:effectLst>
        </p:spPr>
      </p:sp>
      <p:sp>
        <p:nvSpPr>
          <p:cNvPr id="5" name="Shape 2"/>
          <p:cNvSpPr/>
          <p:nvPr/>
        </p:nvSpPr>
        <p:spPr>
          <a:xfrm>
            <a:off x="5753100" y="12573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372100" y="11519"/>
                </a:moveTo>
                <a:cubicBezTo>
                  <a:pt x="355625" y="-3750"/>
                  <a:pt x="330175" y="-3750"/>
                  <a:pt x="313834" y="11519"/>
                </a:cubicBezTo>
                <a:lnTo>
                  <a:pt x="13796" y="290126"/>
                </a:lnTo>
                <a:cubicBezTo>
                  <a:pt x="938" y="302181"/>
                  <a:pt x="-3349" y="320799"/>
                  <a:pt x="3081" y="337140"/>
                </a:cubicBezTo>
                <a:cubicBezTo>
                  <a:pt x="9510" y="353482"/>
                  <a:pt x="25182" y="364331"/>
                  <a:pt x="42863" y="364331"/>
                </a:cubicBezTo>
                <a:lnTo>
                  <a:pt x="64294" y="364331"/>
                </a:lnTo>
                <a:lnTo>
                  <a:pt x="64294" y="600075"/>
                </a:lnTo>
                <a:cubicBezTo>
                  <a:pt x="64294" y="647358"/>
                  <a:pt x="102736" y="685800"/>
                  <a:pt x="150019" y="685800"/>
                </a:cubicBezTo>
                <a:lnTo>
                  <a:pt x="535781" y="685800"/>
                </a:lnTo>
                <a:cubicBezTo>
                  <a:pt x="583064" y="685800"/>
                  <a:pt x="621506" y="647358"/>
                  <a:pt x="621506" y="600075"/>
                </a:cubicBezTo>
                <a:lnTo>
                  <a:pt x="621506" y="364331"/>
                </a:lnTo>
                <a:lnTo>
                  <a:pt x="642938" y="364331"/>
                </a:lnTo>
                <a:cubicBezTo>
                  <a:pt x="660618" y="364331"/>
                  <a:pt x="676424" y="353482"/>
                  <a:pt x="682853" y="337140"/>
                </a:cubicBezTo>
                <a:cubicBezTo>
                  <a:pt x="689283" y="320799"/>
                  <a:pt x="684996" y="302047"/>
                  <a:pt x="672138" y="290126"/>
                </a:cubicBezTo>
                <a:lnTo>
                  <a:pt x="372100" y="11519"/>
                </a:lnTo>
                <a:close/>
                <a:moveTo>
                  <a:pt x="321469" y="428625"/>
                </a:moveTo>
                <a:lnTo>
                  <a:pt x="364331" y="428625"/>
                </a:lnTo>
                <a:cubicBezTo>
                  <a:pt x="399827" y="428625"/>
                  <a:pt x="428625" y="457423"/>
                  <a:pt x="428625" y="492919"/>
                </a:cubicBezTo>
                <a:lnTo>
                  <a:pt x="428625" y="621506"/>
                </a:lnTo>
                <a:lnTo>
                  <a:pt x="257175" y="621506"/>
                </a:lnTo>
                <a:lnTo>
                  <a:pt x="257175" y="492919"/>
                </a:lnTo>
                <a:cubicBezTo>
                  <a:pt x="257175" y="457423"/>
                  <a:pt x="285973" y="428625"/>
                  <a:pt x="321469" y="428625"/>
                </a:cubicBezTo>
                <a:close/>
              </a:path>
            </a:pathLst>
          </a:custGeom>
          <a:solidFill>
            <a:srgbClr val="E8A87C"/>
          </a:solidFill>
          <a:ln/>
        </p:spPr>
      </p:sp>
      <p:sp>
        <p:nvSpPr>
          <p:cNvPr id="6" name="Text 3"/>
          <p:cNvSpPr/>
          <p:nvPr/>
        </p:nvSpPr>
        <p:spPr>
          <a:xfrm>
            <a:off x="1091208" y="2705100"/>
            <a:ext cx="10010775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80000"/>
              </a:lnSpc>
            </a:pPr>
            <a:r>
              <a:rPr lang="en-US" sz="5400" b="1" dirty="0">
                <a:solidFill>
                  <a:srgbClr val="4A403A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Grădinița "Căsuța Fermecată"</a:t>
            </a:r>
            <a:endParaRPr lang="en-US" sz="1600" dirty="0"/>
          </a:p>
        </p:txBody>
      </p:sp>
      <p:sp>
        <p:nvSpPr>
          <p:cNvPr id="7" name="Text 4"/>
          <p:cNvSpPr/>
          <p:nvPr/>
        </p:nvSpPr>
        <p:spPr>
          <a:xfrm>
            <a:off x="5345906" y="3619500"/>
            <a:ext cx="1495425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80000"/>
              </a:lnSpc>
            </a:pPr>
            <a:r>
              <a:rPr lang="en-US" sz="3600" b="1" dirty="0">
                <a:solidFill>
                  <a:srgbClr val="C38D9E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Luduș</a:t>
            </a:r>
            <a:endParaRPr lang="en-US" sz="1600" dirty="0"/>
          </a:p>
        </p:txBody>
      </p:sp>
      <p:sp>
        <p:nvSpPr>
          <p:cNvPr id="8" name="Shape 5"/>
          <p:cNvSpPr/>
          <p:nvPr/>
        </p:nvSpPr>
        <p:spPr>
          <a:xfrm>
            <a:off x="2433414" y="4381500"/>
            <a:ext cx="7324725" cy="1447800"/>
          </a:xfrm>
          <a:custGeom>
            <a:avLst/>
            <a:gdLst/>
            <a:ahLst/>
            <a:cxnLst/>
            <a:rect l="l" t="t" r="r" b="b"/>
            <a:pathLst>
              <a:path w="7324725" h="1447800">
                <a:moveTo>
                  <a:pt x="228593" y="0"/>
                </a:moveTo>
                <a:lnTo>
                  <a:pt x="7096132" y="0"/>
                </a:lnTo>
                <a:cubicBezTo>
                  <a:pt x="7222380" y="0"/>
                  <a:pt x="7324725" y="102345"/>
                  <a:pt x="7324725" y="228593"/>
                </a:cubicBezTo>
                <a:lnTo>
                  <a:pt x="7324725" y="1219207"/>
                </a:lnTo>
                <a:cubicBezTo>
                  <a:pt x="7324725" y="1345455"/>
                  <a:pt x="7222380" y="1447800"/>
                  <a:pt x="7096132" y="1447800"/>
                </a:cubicBezTo>
                <a:lnTo>
                  <a:pt x="228593" y="1447800"/>
                </a:lnTo>
                <a:cubicBezTo>
                  <a:pt x="102345" y="1447800"/>
                  <a:pt x="0" y="1345455"/>
                  <a:pt x="0" y="1219207"/>
                </a:cubicBezTo>
                <a:lnTo>
                  <a:pt x="0" y="228593"/>
                </a:lnTo>
                <a:cubicBezTo>
                  <a:pt x="0" y="102345"/>
                  <a:pt x="102345" y="0"/>
                  <a:pt x="228593" y="0"/>
                </a:cubicBezTo>
                <a:close/>
              </a:path>
            </a:pathLst>
          </a:custGeom>
          <a:solidFill>
            <a:srgbClr val="FFFBF5">
              <a:alpha val="90196"/>
            </a:srgbClr>
          </a:solidFill>
          <a:ln/>
          <a:effectLst>
            <a:outerShdw sx="100000" sy="100000" kx="0" ky="0" algn="bl" rotWithShape="0" blurRad="238125" dist="190500" dir="5400000">
              <a:srgbClr val="000000">
                <a:alpha val="10196"/>
              </a:srgbClr>
            </a:outerShdw>
          </a:effectLst>
        </p:spPr>
      </p:sp>
      <p:sp>
        <p:nvSpPr>
          <p:cNvPr id="9" name="Text 6"/>
          <p:cNvSpPr/>
          <p:nvPr/>
        </p:nvSpPr>
        <p:spPr>
          <a:xfrm>
            <a:off x="2819177" y="4610100"/>
            <a:ext cx="6553200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en-US" sz="2250" b="1" dirty="0">
                <a:solidFill>
                  <a:srgbClr val="4A403A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Ofertă Educațională 2025-2026</a:t>
            </a:r>
            <a:endParaRPr lang="en-US" sz="1600" dirty="0"/>
          </a:p>
        </p:txBody>
      </p:sp>
      <p:sp>
        <p:nvSpPr>
          <p:cNvPr id="10" name="Shape 7"/>
          <p:cNvSpPr/>
          <p:nvPr/>
        </p:nvSpPr>
        <p:spPr>
          <a:xfrm>
            <a:off x="5486326" y="5105400"/>
            <a:ext cx="1219200" cy="38100"/>
          </a:xfrm>
          <a:custGeom>
            <a:avLst/>
            <a:gdLst/>
            <a:ahLst/>
            <a:cxnLst/>
            <a:rect l="l" t="t" r="r" b="b"/>
            <a:pathLst>
              <a:path w="1219200" h="38100">
                <a:moveTo>
                  <a:pt x="0" y="0"/>
                </a:moveTo>
                <a:lnTo>
                  <a:pt x="1219200" y="0"/>
                </a:lnTo>
                <a:lnTo>
                  <a:pt x="1219200" y="38100"/>
                </a:lnTo>
                <a:lnTo>
                  <a:pt x="0" y="38100"/>
                </a:lnTo>
                <a:lnTo>
                  <a:pt x="0" y="0"/>
                </a:lnTo>
                <a:close/>
              </a:path>
            </a:pathLst>
          </a:custGeom>
          <a:solidFill>
            <a:srgbClr val="E8A87C"/>
          </a:solidFill>
          <a:ln/>
        </p:spPr>
      </p:sp>
      <p:sp>
        <p:nvSpPr>
          <p:cNvPr id="11" name="Text 8"/>
          <p:cNvSpPr/>
          <p:nvPr/>
        </p:nvSpPr>
        <p:spPr>
          <a:xfrm>
            <a:off x="2833464" y="5295900"/>
            <a:ext cx="6524625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1800" dirty="0">
                <a:solidFill>
                  <a:srgbClr val="4A403A">
                    <a:alpha val="8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"Educația este aripa care îi ajută pe copii să își atingă visurile"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BF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46364" y="346364"/>
            <a:ext cx="11707091" cy="4156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80000"/>
              </a:lnSpc>
            </a:pPr>
            <a:r>
              <a:rPr lang="en-US" sz="3273" b="1" dirty="0">
                <a:solidFill>
                  <a:srgbClr val="4A403A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Parteneriate Internaționale</a:t>
            </a:r>
            <a:endParaRPr lang="en-US" sz="1600" dirty="0"/>
          </a:p>
        </p:txBody>
      </p:sp>
      <p:sp>
        <p:nvSpPr>
          <p:cNvPr id="3" name="Shape 1"/>
          <p:cNvSpPr/>
          <p:nvPr/>
        </p:nvSpPr>
        <p:spPr>
          <a:xfrm>
            <a:off x="346364" y="865909"/>
            <a:ext cx="1108364" cy="69273"/>
          </a:xfrm>
          <a:custGeom>
            <a:avLst/>
            <a:gdLst/>
            <a:ahLst/>
            <a:cxnLst/>
            <a:rect l="l" t="t" r="r" b="b"/>
            <a:pathLst>
              <a:path w="1108364" h="69273">
                <a:moveTo>
                  <a:pt x="34636" y="0"/>
                </a:moveTo>
                <a:lnTo>
                  <a:pt x="1073727" y="0"/>
                </a:lnTo>
                <a:cubicBezTo>
                  <a:pt x="1092856" y="0"/>
                  <a:pt x="1108364" y="15507"/>
                  <a:pt x="1108364" y="34636"/>
                </a:cubicBezTo>
                <a:lnTo>
                  <a:pt x="1108364" y="34636"/>
                </a:lnTo>
                <a:cubicBezTo>
                  <a:pt x="1108364" y="53765"/>
                  <a:pt x="1092856" y="69273"/>
                  <a:pt x="1073727" y="69273"/>
                </a:cubicBezTo>
                <a:lnTo>
                  <a:pt x="34636" y="69273"/>
                </a:lnTo>
                <a:cubicBezTo>
                  <a:pt x="15520" y="69273"/>
                  <a:pt x="0" y="53753"/>
                  <a:pt x="0" y="34636"/>
                </a:cubicBezTo>
                <a:lnTo>
                  <a:pt x="0" y="34636"/>
                </a:lnTo>
                <a:cubicBezTo>
                  <a:pt x="0" y="15520"/>
                  <a:pt x="15520" y="0"/>
                  <a:pt x="34636" y="0"/>
                </a:cubicBezTo>
                <a:close/>
              </a:path>
            </a:pathLst>
          </a:custGeom>
          <a:solidFill>
            <a:srgbClr val="85CDCA"/>
          </a:solidFill>
          <a:ln/>
        </p:spPr>
      </p:sp>
      <p:sp>
        <p:nvSpPr>
          <p:cNvPr id="4" name="Text 2"/>
          <p:cNvSpPr/>
          <p:nvPr/>
        </p:nvSpPr>
        <p:spPr>
          <a:xfrm>
            <a:off x="346364" y="1004455"/>
            <a:ext cx="11585864" cy="24245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364" dirty="0">
                <a:solidFill>
                  <a:srgbClr val="4A403A">
                    <a:alpha val="7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Erasmus+ și Etwinning - Deschidem copiilor porți către lume</a:t>
            </a:r>
            <a:endParaRPr lang="en-US" sz="1600" dirty="0"/>
          </a:p>
        </p:txBody>
      </p:sp>
      <p:sp>
        <p:nvSpPr>
          <p:cNvPr id="5" name="Shape 3"/>
          <p:cNvSpPr/>
          <p:nvPr/>
        </p:nvSpPr>
        <p:spPr>
          <a:xfrm>
            <a:off x="355023" y="1463386"/>
            <a:ext cx="5628409" cy="4173682"/>
          </a:xfrm>
          <a:custGeom>
            <a:avLst/>
            <a:gdLst/>
            <a:ahLst/>
            <a:cxnLst/>
            <a:rect l="l" t="t" r="r" b="b"/>
            <a:pathLst>
              <a:path w="5628409" h="4173682">
                <a:moveTo>
                  <a:pt x="207808" y="0"/>
                </a:moveTo>
                <a:lnTo>
                  <a:pt x="5420601" y="0"/>
                </a:lnTo>
                <a:cubicBezTo>
                  <a:pt x="5535370" y="0"/>
                  <a:pt x="5628409" y="93039"/>
                  <a:pt x="5628409" y="207808"/>
                </a:cubicBezTo>
                <a:lnTo>
                  <a:pt x="5628409" y="3965874"/>
                </a:lnTo>
                <a:cubicBezTo>
                  <a:pt x="5628409" y="4080643"/>
                  <a:pt x="5535370" y="4173682"/>
                  <a:pt x="5420601" y="4173682"/>
                </a:cubicBezTo>
                <a:lnTo>
                  <a:pt x="207808" y="4173682"/>
                </a:lnTo>
                <a:cubicBezTo>
                  <a:pt x="93039" y="4173682"/>
                  <a:pt x="0" y="4080643"/>
                  <a:pt x="0" y="3965874"/>
                </a:cubicBezTo>
                <a:lnTo>
                  <a:pt x="0" y="207808"/>
                </a:lnTo>
                <a:cubicBezTo>
                  <a:pt x="0" y="93115"/>
                  <a:pt x="93115" y="0"/>
                  <a:pt x="207808" y="0"/>
                </a:cubicBezTo>
                <a:close/>
              </a:path>
            </a:pathLst>
          </a:custGeom>
          <a:gradFill rotWithShape="1" flip="none">
            <a:gsLst>
              <a:gs pos="0">
                <a:srgbClr val="E8A87C">
                  <a:alpha val="20000"/>
                </a:srgbClr>
              </a:gs>
              <a:gs pos="100000">
                <a:srgbClr val="C38D9E">
                  <a:alpha val="10000"/>
                </a:srgbClr>
              </a:gs>
            </a:gsLst>
            <a:lin ang="2700000" scaled="1"/>
          </a:gradFill>
          <a:ln w="25400">
            <a:solidFill>
              <a:srgbClr val="E8A87C">
                <a:alpha val="30196"/>
              </a:srgbClr>
            </a:solidFill>
            <a:prstDash val="solid"/>
          </a:ln>
          <a:effectLst>
            <a:outerShdw sx="100000" sy="100000" kx="0" ky="0" algn="bl" rotWithShape="0" blurRad="129886" dist="86591" dir="5400000">
              <a:srgbClr val="000000">
                <a:alpha val="10196"/>
              </a:srgbClr>
            </a:outerShdw>
          </a:effectLst>
        </p:spPr>
      </p:sp>
      <p:sp>
        <p:nvSpPr>
          <p:cNvPr id="6" name="Shape 4"/>
          <p:cNvSpPr/>
          <p:nvPr/>
        </p:nvSpPr>
        <p:spPr>
          <a:xfrm>
            <a:off x="571500" y="1679864"/>
            <a:ext cx="554182" cy="554182"/>
          </a:xfrm>
          <a:custGeom>
            <a:avLst/>
            <a:gdLst/>
            <a:ahLst/>
            <a:cxnLst/>
            <a:rect l="l" t="t" r="r" b="b"/>
            <a:pathLst>
              <a:path w="554182" h="554182">
                <a:moveTo>
                  <a:pt x="277091" y="0"/>
                </a:moveTo>
                <a:lnTo>
                  <a:pt x="277091" y="0"/>
                </a:lnTo>
                <a:cubicBezTo>
                  <a:pt x="430022" y="0"/>
                  <a:pt x="554182" y="124160"/>
                  <a:pt x="554182" y="277091"/>
                </a:cubicBezTo>
                <a:lnTo>
                  <a:pt x="554182" y="277091"/>
                </a:lnTo>
                <a:cubicBezTo>
                  <a:pt x="554182" y="430022"/>
                  <a:pt x="430022" y="554182"/>
                  <a:pt x="277091" y="554182"/>
                </a:cubicBezTo>
                <a:lnTo>
                  <a:pt x="277091" y="554182"/>
                </a:lnTo>
                <a:cubicBezTo>
                  <a:pt x="124160" y="554182"/>
                  <a:pt x="0" y="430022"/>
                  <a:pt x="0" y="277091"/>
                </a:cubicBezTo>
                <a:lnTo>
                  <a:pt x="0" y="277091"/>
                </a:lnTo>
                <a:cubicBezTo>
                  <a:pt x="0" y="124160"/>
                  <a:pt x="124160" y="0"/>
                  <a:pt x="277091" y="0"/>
                </a:cubicBezTo>
                <a:close/>
              </a:path>
            </a:pathLst>
          </a:custGeom>
          <a:gradFill rotWithShape="1" flip="none">
            <a:gsLst>
              <a:gs pos="0">
                <a:srgbClr val="E8A87C"/>
              </a:gs>
              <a:gs pos="100000">
                <a:srgbClr val="C38D9E"/>
              </a:gs>
            </a:gsLst>
            <a:lin ang="2700000" scaled="1"/>
          </a:gradFill>
          <a:ln/>
        </p:spPr>
      </p:sp>
      <p:sp>
        <p:nvSpPr>
          <p:cNvPr id="7" name="Shape 5"/>
          <p:cNvSpPr/>
          <p:nvPr/>
        </p:nvSpPr>
        <p:spPr>
          <a:xfrm>
            <a:off x="720869" y="1827068"/>
            <a:ext cx="259773" cy="259773"/>
          </a:xfrm>
          <a:custGeom>
            <a:avLst/>
            <a:gdLst/>
            <a:ahLst/>
            <a:cxnLst/>
            <a:rect l="l" t="t" r="r" b="b"/>
            <a:pathLst>
              <a:path w="259773" h="259773">
                <a:moveTo>
                  <a:pt x="129988" y="24354"/>
                </a:moveTo>
                <a:cubicBezTo>
                  <a:pt x="188234" y="24404"/>
                  <a:pt x="235419" y="71640"/>
                  <a:pt x="235419" y="129886"/>
                </a:cubicBezTo>
                <a:cubicBezTo>
                  <a:pt x="235419" y="141099"/>
                  <a:pt x="233694" y="151906"/>
                  <a:pt x="230447" y="162054"/>
                </a:cubicBezTo>
                <a:cubicBezTo>
                  <a:pt x="229432" y="162256"/>
                  <a:pt x="228367" y="162358"/>
                  <a:pt x="227301" y="162358"/>
                </a:cubicBezTo>
                <a:lnTo>
                  <a:pt x="225931" y="162358"/>
                </a:lnTo>
                <a:cubicBezTo>
                  <a:pt x="221619" y="162358"/>
                  <a:pt x="217509" y="160633"/>
                  <a:pt x="214465" y="157589"/>
                </a:cubicBezTo>
                <a:lnTo>
                  <a:pt x="199599" y="142723"/>
                </a:lnTo>
                <a:cubicBezTo>
                  <a:pt x="196555" y="139679"/>
                  <a:pt x="194830" y="135569"/>
                  <a:pt x="194830" y="131256"/>
                </a:cubicBezTo>
                <a:lnTo>
                  <a:pt x="194830" y="105533"/>
                </a:lnTo>
                <a:cubicBezTo>
                  <a:pt x="194830" y="101068"/>
                  <a:pt x="198483" y="97415"/>
                  <a:pt x="202947" y="97415"/>
                </a:cubicBezTo>
                <a:cubicBezTo>
                  <a:pt x="207412" y="97415"/>
                  <a:pt x="211065" y="93762"/>
                  <a:pt x="211065" y="89297"/>
                </a:cubicBezTo>
                <a:cubicBezTo>
                  <a:pt x="211065" y="84832"/>
                  <a:pt x="207412" y="81179"/>
                  <a:pt x="202947" y="81179"/>
                </a:cubicBezTo>
                <a:lnTo>
                  <a:pt x="190771" y="81179"/>
                </a:lnTo>
                <a:cubicBezTo>
                  <a:pt x="184023" y="81179"/>
                  <a:pt x="178594" y="86608"/>
                  <a:pt x="178594" y="93356"/>
                </a:cubicBezTo>
                <a:cubicBezTo>
                  <a:pt x="178594" y="100104"/>
                  <a:pt x="173165" y="105533"/>
                  <a:pt x="166417" y="105533"/>
                </a:cubicBezTo>
                <a:lnTo>
                  <a:pt x="138004" y="105533"/>
                </a:lnTo>
                <a:cubicBezTo>
                  <a:pt x="133539" y="105533"/>
                  <a:pt x="129886" y="109186"/>
                  <a:pt x="129886" y="113651"/>
                </a:cubicBezTo>
                <a:cubicBezTo>
                  <a:pt x="129886" y="118115"/>
                  <a:pt x="126233" y="121768"/>
                  <a:pt x="121768" y="121768"/>
                </a:cubicBezTo>
                <a:lnTo>
                  <a:pt x="108881" y="121768"/>
                </a:lnTo>
                <a:cubicBezTo>
                  <a:pt x="102539" y="121768"/>
                  <a:pt x="97415" y="116644"/>
                  <a:pt x="97415" y="110302"/>
                </a:cubicBezTo>
                <a:cubicBezTo>
                  <a:pt x="97415" y="107258"/>
                  <a:pt x="98632" y="104315"/>
                  <a:pt x="100763" y="102184"/>
                </a:cubicBezTo>
                <a:lnTo>
                  <a:pt x="136330" y="66617"/>
                </a:lnTo>
                <a:cubicBezTo>
                  <a:pt x="137395" y="65552"/>
                  <a:pt x="138004" y="64081"/>
                  <a:pt x="138004" y="62559"/>
                </a:cubicBezTo>
                <a:cubicBezTo>
                  <a:pt x="138004" y="59413"/>
                  <a:pt x="135417" y="56825"/>
                  <a:pt x="132271" y="56825"/>
                </a:cubicBezTo>
                <a:lnTo>
                  <a:pt x="125117" y="56825"/>
                </a:lnTo>
                <a:cubicBezTo>
                  <a:pt x="118775" y="56825"/>
                  <a:pt x="113651" y="51701"/>
                  <a:pt x="113651" y="45359"/>
                </a:cubicBezTo>
                <a:cubicBezTo>
                  <a:pt x="113651" y="42315"/>
                  <a:pt x="114868" y="39372"/>
                  <a:pt x="116999" y="37241"/>
                </a:cubicBezTo>
                <a:lnTo>
                  <a:pt x="128719" y="25521"/>
                </a:lnTo>
                <a:cubicBezTo>
                  <a:pt x="129125" y="25115"/>
                  <a:pt x="129531" y="24760"/>
                  <a:pt x="129988" y="24404"/>
                </a:cubicBezTo>
                <a:close/>
                <a:moveTo>
                  <a:pt x="222430" y="180674"/>
                </a:moveTo>
                <a:cubicBezTo>
                  <a:pt x="205789" y="210913"/>
                  <a:pt x="174788" y="232121"/>
                  <a:pt x="138613" y="235064"/>
                </a:cubicBezTo>
                <a:cubicBezTo>
                  <a:pt x="138258" y="233897"/>
                  <a:pt x="138055" y="232629"/>
                  <a:pt x="138055" y="231360"/>
                </a:cubicBezTo>
                <a:cubicBezTo>
                  <a:pt x="138055" y="224612"/>
                  <a:pt x="132626" y="219183"/>
                  <a:pt x="125878" y="219183"/>
                </a:cubicBezTo>
                <a:lnTo>
                  <a:pt x="112331" y="219183"/>
                </a:lnTo>
                <a:cubicBezTo>
                  <a:pt x="108019" y="219183"/>
                  <a:pt x="103909" y="217458"/>
                  <a:pt x="100865" y="214414"/>
                </a:cubicBezTo>
                <a:lnTo>
                  <a:pt x="85999" y="199548"/>
                </a:lnTo>
                <a:cubicBezTo>
                  <a:pt x="82955" y="196504"/>
                  <a:pt x="81230" y="192394"/>
                  <a:pt x="81230" y="188082"/>
                </a:cubicBezTo>
                <a:lnTo>
                  <a:pt x="81230" y="154240"/>
                </a:lnTo>
                <a:cubicBezTo>
                  <a:pt x="81230" y="145260"/>
                  <a:pt x="88485" y="138004"/>
                  <a:pt x="97466" y="138004"/>
                </a:cubicBezTo>
                <a:lnTo>
                  <a:pt x="147543" y="138004"/>
                </a:lnTo>
                <a:cubicBezTo>
                  <a:pt x="151855" y="138004"/>
                  <a:pt x="155965" y="139729"/>
                  <a:pt x="159009" y="142774"/>
                </a:cubicBezTo>
                <a:lnTo>
                  <a:pt x="173875" y="157639"/>
                </a:lnTo>
                <a:cubicBezTo>
                  <a:pt x="176919" y="160684"/>
                  <a:pt x="181029" y="162409"/>
                  <a:pt x="185342" y="162409"/>
                </a:cubicBezTo>
                <a:lnTo>
                  <a:pt x="188132" y="162409"/>
                </a:lnTo>
                <a:cubicBezTo>
                  <a:pt x="192445" y="162409"/>
                  <a:pt x="196555" y="164134"/>
                  <a:pt x="199599" y="167178"/>
                </a:cubicBezTo>
                <a:lnTo>
                  <a:pt x="207717" y="175296"/>
                </a:lnTo>
                <a:cubicBezTo>
                  <a:pt x="209848" y="177427"/>
                  <a:pt x="212790" y="178644"/>
                  <a:pt x="215835" y="178644"/>
                </a:cubicBezTo>
                <a:cubicBezTo>
                  <a:pt x="218270" y="178644"/>
                  <a:pt x="220553" y="179406"/>
                  <a:pt x="222430" y="180725"/>
                </a:cubicBezTo>
                <a:close/>
                <a:moveTo>
                  <a:pt x="129886" y="259773"/>
                </a:moveTo>
                <a:lnTo>
                  <a:pt x="143179" y="259113"/>
                </a:lnTo>
                <a:cubicBezTo>
                  <a:pt x="138816" y="259570"/>
                  <a:pt x="134402" y="259773"/>
                  <a:pt x="129886" y="259773"/>
                </a:cubicBezTo>
                <a:close/>
                <a:moveTo>
                  <a:pt x="143179" y="259113"/>
                </a:moveTo>
                <a:cubicBezTo>
                  <a:pt x="208681" y="252467"/>
                  <a:pt x="259773" y="197163"/>
                  <a:pt x="259773" y="129886"/>
                </a:cubicBezTo>
                <a:cubicBezTo>
                  <a:pt x="259773" y="58144"/>
                  <a:pt x="201628" y="0"/>
                  <a:pt x="129886" y="0"/>
                </a:cubicBezTo>
                <a:lnTo>
                  <a:pt x="129886" y="0"/>
                </a:lnTo>
                <a:cubicBezTo>
                  <a:pt x="58144" y="0"/>
                  <a:pt x="0" y="58144"/>
                  <a:pt x="0" y="129886"/>
                </a:cubicBezTo>
                <a:cubicBezTo>
                  <a:pt x="0" y="194576"/>
                  <a:pt x="47287" y="248255"/>
                  <a:pt x="109236" y="258149"/>
                </a:cubicBezTo>
                <a:cubicBezTo>
                  <a:pt x="115934" y="259215"/>
                  <a:pt x="122834" y="259773"/>
                  <a:pt x="129886" y="259773"/>
                </a:cubicBezTo>
                <a:close/>
                <a:moveTo>
                  <a:pt x="95030" y="62559"/>
                </a:moveTo>
                <a:lnTo>
                  <a:pt x="78794" y="78794"/>
                </a:lnTo>
                <a:cubicBezTo>
                  <a:pt x="75649" y="81940"/>
                  <a:pt x="70473" y="81940"/>
                  <a:pt x="67328" y="78794"/>
                </a:cubicBezTo>
                <a:cubicBezTo>
                  <a:pt x="64182" y="75649"/>
                  <a:pt x="64182" y="70473"/>
                  <a:pt x="67328" y="67328"/>
                </a:cubicBezTo>
                <a:lnTo>
                  <a:pt x="83564" y="51092"/>
                </a:lnTo>
                <a:cubicBezTo>
                  <a:pt x="86709" y="47946"/>
                  <a:pt x="91884" y="47946"/>
                  <a:pt x="95030" y="51092"/>
                </a:cubicBezTo>
                <a:cubicBezTo>
                  <a:pt x="98176" y="54238"/>
                  <a:pt x="98176" y="59413"/>
                  <a:pt x="95030" y="62559"/>
                </a:cubicBezTo>
                <a:close/>
              </a:path>
            </a:pathLst>
          </a:custGeom>
          <a:solidFill>
            <a:srgbClr val="FFFFFF"/>
          </a:solidFill>
          <a:ln/>
        </p:spPr>
      </p:sp>
      <p:sp>
        <p:nvSpPr>
          <p:cNvPr id="8" name="Text 6"/>
          <p:cNvSpPr/>
          <p:nvPr/>
        </p:nvSpPr>
        <p:spPr>
          <a:xfrm>
            <a:off x="1229591" y="1697182"/>
            <a:ext cx="3056659" cy="27709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636" b="1" dirty="0">
                <a:solidFill>
                  <a:srgbClr val="4A403A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Erasmus+ 2024-2026</a:t>
            </a:r>
            <a:endParaRPr lang="en-US" sz="1600" dirty="0"/>
          </a:p>
        </p:txBody>
      </p:sp>
      <p:sp>
        <p:nvSpPr>
          <p:cNvPr id="9" name="Text 7"/>
          <p:cNvSpPr/>
          <p:nvPr/>
        </p:nvSpPr>
        <p:spPr>
          <a:xfrm>
            <a:off x="1229591" y="1974273"/>
            <a:ext cx="3030682" cy="24245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27" dirty="0">
                <a:solidFill>
                  <a:srgbClr val="4A403A">
                    <a:alpha val="7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"Împreună pentru o incluziune de succes"</a:t>
            </a:r>
            <a:endParaRPr lang="en-US" sz="1600" dirty="0"/>
          </a:p>
        </p:txBody>
      </p:sp>
      <p:sp>
        <p:nvSpPr>
          <p:cNvPr id="10" name="Shape 8"/>
          <p:cNvSpPr/>
          <p:nvPr/>
        </p:nvSpPr>
        <p:spPr>
          <a:xfrm>
            <a:off x="571500" y="2372591"/>
            <a:ext cx="5195455" cy="1004455"/>
          </a:xfrm>
          <a:custGeom>
            <a:avLst/>
            <a:gdLst/>
            <a:ahLst/>
            <a:cxnLst/>
            <a:rect l="l" t="t" r="r" b="b"/>
            <a:pathLst>
              <a:path w="5195455" h="1004455">
                <a:moveTo>
                  <a:pt x="138544" y="0"/>
                </a:moveTo>
                <a:lnTo>
                  <a:pt x="5056910" y="0"/>
                </a:lnTo>
                <a:cubicBezTo>
                  <a:pt x="5133426" y="0"/>
                  <a:pt x="5195455" y="62028"/>
                  <a:pt x="5195455" y="138544"/>
                </a:cubicBezTo>
                <a:lnTo>
                  <a:pt x="5195455" y="865910"/>
                </a:lnTo>
                <a:cubicBezTo>
                  <a:pt x="5195455" y="942426"/>
                  <a:pt x="5133426" y="1004455"/>
                  <a:pt x="5056910" y="1004455"/>
                </a:cubicBezTo>
                <a:lnTo>
                  <a:pt x="138544" y="1004455"/>
                </a:lnTo>
                <a:cubicBezTo>
                  <a:pt x="62028" y="1004455"/>
                  <a:pt x="0" y="942426"/>
                  <a:pt x="0" y="865910"/>
                </a:cubicBezTo>
                <a:lnTo>
                  <a:pt x="0" y="138544"/>
                </a:lnTo>
                <a:cubicBezTo>
                  <a:pt x="0" y="62080"/>
                  <a:pt x="62080" y="0"/>
                  <a:pt x="138544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/>
        </p:spPr>
      </p:sp>
      <p:sp>
        <p:nvSpPr>
          <p:cNvPr id="11" name="Text 9"/>
          <p:cNvSpPr/>
          <p:nvPr/>
        </p:nvSpPr>
        <p:spPr>
          <a:xfrm>
            <a:off x="666750" y="2545773"/>
            <a:ext cx="1290205" cy="34636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90000"/>
              </a:lnSpc>
            </a:pPr>
            <a:r>
              <a:rPr lang="en-US" sz="2455" b="1" dirty="0">
                <a:solidFill>
                  <a:srgbClr val="E8A87C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€19.526</a:t>
            </a:r>
            <a:endParaRPr lang="en-US" sz="1600" dirty="0"/>
          </a:p>
        </p:txBody>
      </p:sp>
      <p:sp>
        <p:nvSpPr>
          <p:cNvPr id="12" name="Text 10"/>
          <p:cNvSpPr/>
          <p:nvPr/>
        </p:nvSpPr>
        <p:spPr>
          <a:xfrm>
            <a:off x="710045" y="2892136"/>
            <a:ext cx="1203614" cy="20781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091" dirty="0">
                <a:solidFill>
                  <a:srgbClr val="4A403A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Grant aprobat</a:t>
            </a:r>
            <a:endParaRPr lang="en-US" sz="1600" dirty="0"/>
          </a:p>
        </p:txBody>
      </p:sp>
      <p:sp>
        <p:nvSpPr>
          <p:cNvPr id="13" name="Text 11"/>
          <p:cNvSpPr/>
          <p:nvPr/>
        </p:nvSpPr>
        <p:spPr>
          <a:xfrm>
            <a:off x="4612928" y="2545773"/>
            <a:ext cx="1056409" cy="34636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90000"/>
              </a:lnSpc>
            </a:pPr>
            <a:r>
              <a:rPr lang="en-US" sz="2455" b="1" dirty="0">
                <a:solidFill>
                  <a:srgbClr val="85CDCA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5</a:t>
            </a:r>
            <a:endParaRPr lang="en-US" sz="1600" dirty="0"/>
          </a:p>
        </p:txBody>
      </p:sp>
      <p:sp>
        <p:nvSpPr>
          <p:cNvPr id="14" name="Text 12"/>
          <p:cNvSpPr/>
          <p:nvPr/>
        </p:nvSpPr>
        <p:spPr>
          <a:xfrm>
            <a:off x="4656223" y="2892136"/>
            <a:ext cx="969818" cy="20781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091" dirty="0">
                <a:solidFill>
                  <a:srgbClr val="4A403A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Țări partenere</a:t>
            </a:r>
            <a:endParaRPr lang="en-US" sz="1600" dirty="0"/>
          </a:p>
        </p:txBody>
      </p:sp>
      <p:sp>
        <p:nvSpPr>
          <p:cNvPr id="15" name="Text 13"/>
          <p:cNvSpPr/>
          <p:nvPr/>
        </p:nvSpPr>
        <p:spPr>
          <a:xfrm>
            <a:off x="571500" y="3515591"/>
            <a:ext cx="5264727" cy="20781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91" b="1" dirty="0">
                <a:solidFill>
                  <a:srgbClr val="4A403A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Parteneri internaționali:</a:t>
            </a:r>
            <a:endParaRPr lang="en-US" sz="1600" dirty="0"/>
          </a:p>
        </p:txBody>
      </p:sp>
      <p:sp>
        <p:nvSpPr>
          <p:cNvPr id="16" name="Shape 14"/>
          <p:cNvSpPr/>
          <p:nvPr/>
        </p:nvSpPr>
        <p:spPr>
          <a:xfrm>
            <a:off x="571500" y="3792682"/>
            <a:ext cx="2563091" cy="346364"/>
          </a:xfrm>
          <a:custGeom>
            <a:avLst/>
            <a:gdLst/>
            <a:ahLst/>
            <a:cxnLst/>
            <a:rect l="l" t="t" r="r" b="b"/>
            <a:pathLst>
              <a:path w="2563091" h="346364">
                <a:moveTo>
                  <a:pt x="69273" y="0"/>
                </a:moveTo>
                <a:lnTo>
                  <a:pt x="2493818" y="0"/>
                </a:lnTo>
                <a:cubicBezTo>
                  <a:pt x="2532076" y="0"/>
                  <a:pt x="2563091" y="31014"/>
                  <a:pt x="2563091" y="69273"/>
                </a:cubicBezTo>
                <a:lnTo>
                  <a:pt x="2563091" y="277091"/>
                </a:lnTo>
                <a:cubicBezTo>
                  <a:pt x="2563091" y="315349"/>
                  <a:pt x="2532076" y="346364"/>
                  <a:pt x="2493818" y="346364"/>
                </a:cubicBezTo>
                <a:lnTo>
                  <a:pt x="69273" y="346364"/>
                </a:lnTo>
                <a:cubicBezTo>
                  <a:pt x="31040" y="346364"/>
                  <a:pt x="0" y="315324"/>
                  <a:pt x="0" y="277091"/>
                </a:cubicBezTo>
                <a:lnTo>
                  <a:pt x="0" y="69273"/>
                </a:lnTo>
                <a:cubicBezTo>
                  <a:pt x="0" y="31040"/>
                  <a:pt x="31040" y="0"/>
                  <a:pt x="69273" y="0"/>
                </a:cubicBezTo>
                <a:close/>
              </a:path>
            </a:pathLst>
          </a:custGeom>
          <a:solidFill>
            <a:srgbClr val="FFFFFF">
              <a:alpha val="70196"/>
            </a:srgbClr>
          </a:solidFill>
          <a:ln/>
        </p:spPr>
      </p:sp>
      <p:sp>
        <p:nvSpPr>
          <p:cNvPr id="17" name="Shape 15"/>
          <p:cNvSpPr/>
          <p:nvPr/>
        </p:nvSpPr>
        <p:spPr>
          <a:xfrm>
            <a:off x="701386" y="3896591"/>
            <a:ext cx="121227" cy="138545"/>
          </a:xfrm>
          <a:custGeom>
            <a:avLst/>
            <a:gdLst/>
            <a:ahLst/>
            <a:cxnLst/>
            <a:rect l="l" t="t" r="r" b="b"/>
            <a:pathLst>
              <a:path w="121227" h="138545">
                <a:moveTo>
                  <a:pt x="17318" y="8659"/>
                </a:moveTo>
                <a:cubicBezTo>
                  <a:pt x="17318" y="3870"/>
                  <a:pt x="13449" y="0"/>
                  <a:pt x="8659" y="0"/>
                </a:cubicBezTo>
                <a:cubicBezTo>
                  <a:pt x="3870" y="0"/>
                  <a:pt x="0" y="3870"/>
                  <a:pt x="0" y="8659"/>
                </a:cubicBezTo>
                <a:lnTo>
                  <a:pt x="0" y="129886"/>
                </a:lnTo>
                <a:cubicBezTo>
                  <a:pt x="0" y="134676"/>
                  <a:pt x="3870" y="138545"/>
                  <a:pt x="8659" y="138545"/>
                </a:cubicBezTo>
                <a:cubicBezTo>
                  <a:pt x="13449" y="138545"/>
                  <a:pt x="17318" y="134676"/>
                  <a:pt x="17318" y="129886"/>
                </a:cubicBezTo>
                <a:lnTo>
                  <a:pt x="17318" y="96982"/>
                </a:lnTo>
                <a:lnTo>
                  <a:pt x="34285" y="91895"/>
                </a:lnTo>
                <a:cubicBezTo>
                  <a:pt x="45623" y="88485"/>
                  <a:pt x="57854" y="89540"/>
                  <a:pt x="68434" y="94844"/>
                </a:cubicBezTo>
                <a:cubicBezTo>
                  <a:pt x="79988" y="100635"/>
                  <a:pt x="93464" y="101338"/>
                  <a:pt x="105560" y="96792"/>
                </a:cubicBezTo>
                <a:lnTo>
                  <a:pt x="115599" y="93031"/>
                </a:lnTo>
                <a:cubicBezTo>
                  <a:pt x="118981" y="91759"/>
                  <a:pt x="121227" y="88539"/>
                  <a:pt x="121227" y="84913"/>
                </a:cubicBezTo>
                <a:lnTo>
                  <a:pt x="121227" y="17886"/>
                </a:lnTo>
                <a:cubicBezTo>
                  <a:pt x="121227" y="11663"/>
                  <a:pt x="114679" y="7604"/>
                  <a:pt x="109105" y="10391"/>
                </a:cubicBezTo>
                <a:lnTo>
                  <a:pt x="105912" y="11987"/>
                </a:lnTo>
                <a:cubicBezTo>
                  <a:pt x="93762" y="18076"/>
                  <a:pt x="79447" y="18076"/>
                  <a:pt x="67270" y="11987"/>
                </a:cubicBezTo>
                <a:cubicBezTo>
                  <a:pt x="57421" y="7063"/>
                  <a:pt x="46083" y="6088"/>
                  <a:pt x="35556" y="9254"/>
                </a:cubicBezTo>
                <a:lnTo>
                  <a:pt x="17318" y="14720"/>
                </a:lnTo>
                <a:lnTo>
                  <a:pt x="17318" y="8659"/>
                </a:lnTo>
                <a:close/>
              </a:path>
            </a:pathLst>
          </a:custGeom>
          <a:solidFill>
            <a:srgbClr val="E8A87C"/>
          </a:solidFill>
          <a:ln/>
        </p:spPr>
      </p:sp>
      <p:sp>
        <p:nvSpPr>
          <p:cNvPr id="18" name="Text 16"/>
          <p:cNvSpPr/>
          <p:nvPr/>
        </p:nvSpPr>
        <p:spPr>
          <a:xfrm>
            <a:off x="917864" y="3861955"/>
            <a:ext cx="623455" cy="20781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91" dirty="0">
                <a:solidFill>
                  <a:srgbClr val="4A403A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România</a:t>
            </a:r>
            <a:endParaRPr lang="en-US" sz="1600" dirty="0"/>
          </a:p>
        </p:txBody>
      </p:sp>
      <p:sp>
        <p:nvSpPr>
          <p:cNvPr id="19" name="Shape 17"/>
          <p:cNvSpPr/>
          <p:nvPr/>
        </p:nvSpPr>
        <p:spPr>
          <a:xfrm>
            <a:off x="3203864" y="3792682"/>
            <a:ext cx="2563091" cy="346364"/>
          </a:xfrm>
          <a:custGeom>
            <a:avLst/>
            <a:gdLst/>
            <a:ahLst/>
            <a:cxnLst/>
            <a:rect l="l" t="t" r="r" b="b"/>
            <a:pathLst>
              <a:path w="2563091" h="346364">
                <a:moveTo>
                  <a:pt x="69273" y="0"/>
                </a:moveTo>
                <a:lnTo>
                  <a:pt x="2493818" y="0"/>
                </a:lnTo>
                <a:cubicBezTo>
                  <a:pt x="2532076" y="0"/>
                  <a:pt x="2563091" y="31014"/>
                  <a:pt x="2563091" y="69273"/>
                </a:cubicBezTo>
                <a:lnTo>
                  <a:pt x="2563091" y="277091"/>
                </a:lnTo>
                <a:cubicBezTo>
                  <a:pt x="2563091" y="315349"/>
                  <a:pt x="2532076" y="346364"/>
                  <a:pt x="2493818" y="346364"/>
                </a:cubicBezTo>
                <a:lnTo>
                  <a:pt x="69273" y="346364"/>
                </a:lnTo>
                <a:cubicBezTo>
                  <a:pt x="31040" y="346364"/>
                  <a:pt x="0" y="315324"/>
                  <a:pt x="0" y="277091"/>
                </a:cubicBezTo>
                <a:lnTo>
                  <a:pt x="0" y="69273"/>
                </a:lnTo>
                <a:cubicBezTo>
                  <a:pt x="0" y="31040"/>
                  <a:pt x="31040" y="0"/>
                  <a:pt x="69273" y="0"/>
                </a:cubicBezTo>
                <a:close/>
              </a:path>
            </a:pathLst>
          </a:custGeom>
          <a:solidFill>
            <a:srgbClr val="FFFFFF">
              <a:alpha val="70196"/>
            </a:srgbClr>
          </a:solidFill>
          <a:ln/>
        </p:spPr>
      </p:sp>
      <p:sp>
        <p:nvSpPr>
          <p:cNvPr id="20" name="Shape 18"/>
          <p:cNvSpPr/>
          <p:nvPr/>
        </p:nvSpPr>
        <p:spPr>
          <a:xfrm>
            <a:off x="3333750" y="3896591"/>
            <a:ext cx="121227" cy="138545"/>
          </a:xfrm>
          <a:custGeom>
            <a:avLst/>
            <a:gdLst/>
            <a:ahLst/>
            <a:cxnLst/>
            <a:rect l="l" t="t" r="r" b="b"/>
            <a:pathLst>
              <a:path w="121227" h="138545">
                <a:moveTo>
                  <a:pt x="17318" y="8659"/>
                </a:moveTo>
                <a:cubicBezTo>
                  <a:pt x="17318" y="3870"/>
                  <a:pt x="13449" y="0"/>
                  <a:pt x="8659" y="0"/>
                </a:cubicBezTo>
                <a:cubicBezTo>
                  <a:pt x="3870" y="0"/>
                  <a:pt x="0" y="3870"/>
                  <a:pt x="0" y="8659"/>
                </a:cubicBezTo>
                <a:lnTo>
                  <a:pt x="0" y="129886"/>
                </a:lnTo>
                <a:cubicBezTo>
                  <a:pt x="0" y="134676"/>
                  <a:pt x="3870" y="138545"/>
                  <a:pt x="8659" y="138545"/>
                </a:cubicBezTo>
                <a:cubicBezTo>
                  <a:pt x="13449" y="138545"/>
                  <a:pt x="17318" y="134676"/>
                  <a:pt x="17318" y="129886"/>
                </a:cubicBezTo>
                <a:lnTo>
                  <a:pt x="17318" y="96982"/>
                </a:lnTo>
                <a:lnTo>
                  <a:pt x="34285" y="91895"/>
                </a:lnTo>
                <a:cubicBezTo>
                  <a:pt x="45623" y="88485"/>
                  <a:pt x="57854" y="89540"/>
                  <a:pt x="68434" y="94844"/>
                </a:cubicBezTo>
                <a:cubicBezTo>
                  <a:pt x="79988" y="100635"/>
                  <a:pt x="93464" y="101338"/>
                  <a:pt x="105560" y="96792"/>
                </a:cubicBezTo>
                <a:lnTo>
                  <a:pt x="115599" y="93031"/>
                </a:lnTo>
                <a:cubicBezTo>
                  <a:pt x="118981" y="91759"/>
                  <a:pt x="121227" y="88539"/>
                  <a:pt x="121227" y="84913"/>
                </a:cubicBezTo>
                <a:lnTo>
                  <a:pt x="121227" y="17886"/>
                </a:lnTo>
                <a:cubicBezTo>
                  <a:pt x="121227" y="11663"/>
                  <a:pt x="114679" y="7604"/>
                  <a:pt x="109105" y="10391"/>
                </a:cubicBezTo>
                <a:lnTo>
                  <a:pt x="105912" y="11987"/>
                </a:lnTo>
                <a:cubicBezTo>
                  <a:pt x="93762" y="18076"/>
                  <a:pt x="79447" y="18076"/>
                  <a:pt x="67270" y="11987"/>
                </a:cubicBezTo>
                <a:cubicBezTo>
                  <a:pt x="57421" y="7063"/>
                  <a:pt x="46083" y="6088"/>
                  <a:pt x="35556" y="9254"/>
                </a:cubicBezTo>
                <a:lnTo>
                  <a:pt x="17318" y="14720"/>
                </a:lnTo>
                <a:lnTo>
                  <a:pt x="17318" y="8659"/>
                </a:lnTo>
                <a:close/>
              </a:path>
            </a:pathLst>
          </a:custGeom>
          <a:solidFill>
            <a:srgbClr val="85CDCA"/>
          </a:solidFill>
          <a:ln/>
        </p:spPr>
      </p:sp>
      <p:sp>
        <p:nvSpPr>
          <p:cNvPr id="21" name="Text 19"/>
          <p:cNvSpPr/>
          <p:nvPr/>
        </p:nvSpPr>
        <p:spPr>
          <a:xfrm>
            <a:off x="3550227" y="3861955"/>
            <a:ext cx="363682" cy="20781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91" dirty="0">
                <a:solidFill>
                  <a:srgbClr val="4A403A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Italia</a:t>
            </a:r>
            <a:endParaRPr lang="en-US" sz="1600" dirty="0"/>
          </a:p>
        </p:txBody>
      </p:sp>
      <p:sp>
        <p:nvSpPr>
          <p:cNvPr id="22" name="Shape 20"/>
          <p:cNvSpPr/>
          <p:nvPr/>
        </p:nvSpPr>
        <p:spPr>
          <a:xfrm>
            <a:off x="571500" y="4208318"/>
            <a:ext cx="2563091" cy="346364"/>
          </a:xfrm>
          <a:custGeom>
            <a:avLst/>
            <a:gdLst/>
            <a:ahLst/>
            <a:cxnLst/>
            <a:rect l="l" t="t" r="r" b="b"/>
            <a:pathLst>
              <a:path w="2563091" h="346364">
                <a:moveTo>
                  <a:pt x="69273" y="0"/>
                </a:moveTo>
                <a:lnTo>
                  <a:pt x="2493818" y="0"/>
                </a:lnTo>
                <a:cubicBezTo>
                  <a:pt x="2532076" y="0"/>
                  <a:pt x="2563091" y="31014"/>
                  <a:pt x="2563091" y="69273"/>
                </a:cubicBezTo>
                <a:lnTo>
                  <a:pt x="2563091" y="277091"/>
                </a:lnTo>
                <a:cubicBezTo>
                  <a:pt x="2563091" y="315349"/>
                  <a:pt x="2532076" y="346364"/>
                  <a:pt x="2493818" y="346364"/>
                </a:cubicBezTo>
                <a:lnTo>
                  <a:pt x="69273" y="346364"/>
                </a:lnTo>
                <a:cubicBezTo>
                  <a:pt x="31040" y="346364"/>
                  <a:pt x="0" y="315324"/>
                  <a:pt x="0" y="277091"/>
                </a:cubicBezTo>
                <a:lnTo>
                  <a:pt x="0" y="69273"/>
                </a:lnTo>
                <a:cubicBezTo>
                  <a:pt x="0" y="31040"/>
                  <a:pt x="31040" y="0"/>
                  <a:pt x="69273" y="0"/>
                </a:cubicBezTo>
                <a:close/>
              </a:path>
            </a:pathLst>
          </a:custGeom>
          <a:solidFill>
            <a:srgbClr val="FFFFFF">
              <a:alpha val="70196"/>
            </a:srgbClr>
          </a:solidFill>
          <a:ln/>
        </p:spPr>
      </p:sp>
      <p:sp>
        <p:nvSpPr>
          <p:cNvPr id="23" name="Shape 21"/>
          <p:cNvSpPr/>
          <p:nvPr/>
        </p:nvSpPr>
        <p:spPr>
          <a:xfrm>
            <a:off x="701386" y="4312227"/>
            <a:ext cx="121227" cy="138545"/>
          </a:xfrm>
          <a:custGeom>
            <a:avLst/>
            <a:gdLst/>
            <a:ahLst/>
            <a:cxnLst/>
            <a:rect l="l" t="t" r="r" b="b"/>
            <a:pathLst>
              <a:path w="121227" h="138545">
                <a:moveTo>
                  <a:pt x="17318" y="8659"/>
                </a:moveTo>
                <a:cubicBezTo>
                  <a:pt x="17318" y="3870"/>
                  <a:pt x="13449" y="0"/>
                  <a:pt x="8659" y="0"/>
                </a:cubicBezTo>
                <a:cubicBezTo>
                  <a:pt x="3870" y="0"/>
                  <a:pt x="0" y="3870"/>
                  <a:pt x="0" y="8659"/>
                </a:cubicBezTo>
                <a:lnTo>
                  <a:pt x="0" y="129886"/>
                </a:lnTo>
                <a:cubicBezTo>
                  <a:pt x="0" y="134676"/>
                  <a:pt x="3870" y="138545"/>
                  <a:pt x="8659" y="138545"/>
                </a:cubicBezTo>
                <a:cubicBezTo>
                  <a:pt x="13449" y="138545"/>
                  <a:pt x="17318" y="134676"/>
                  <a:pt x="17318" y="129886"/>
                </a:cubicBezTo>
                <a:lnTo>
                  <a:pt x="17318" y="96982"/>
                </a:lnTo>
                <a:lnTo>
                  <a:pt x="34285" y="91895"/>
                </a:lnTo>
                <a:cubicBezTo>
                  <a:pt x="45623" y="88485"/>
                  <a:pt x="57854" y="89540"/>
                  <a:pt x="68434" y="94844"/>
                </a:cubicBezTo>
                <a:cubicBezTo>
                  <a:pt x="79988" y="100635"/>
                  <a:pt x="93464" y="101338"/>
                  <a:pt x="105560" y="96792"/>
                </a:cubicBezTo>
                <a:lnTo>
                  <a:pt x="115599" y="93031"/>
                </a:lnTo>
                <a:cubicBezTo>
                  <a:pt x="118981" y="91759"/>
                  <a:pt x="121227" y="88539"/>
                  <a:pt x="121227" y="84913"/>
                </a:cubicBezTo>
                <a:lnTo>
                  <a:pt x="121227" y="17886"/>
                </a:lnTo>
                <a:cubicBezTo>
                  <a:pt x="121227" y="11663"/>
                  <a:pt x="114679" y="7604"/>
                  <a:pt x="109105" y="10391"/>
                </a:cubicBezTo>
                <a:lnTo>
                  <a:pt x="105912" y="11987"/>
                </a:lnTo>
                <a:cubicBezTo>
                  <a:pt x="93762" y="18076"/>
                  <a:pt x="79447" y="18076"/>
                  <a:pt x="67270" y="11987"/>
                </a:cubicBezTo>
                <a:cubicBezTo>
                  <a:pt x="57421" y="7063"/>
                  <a:pt x="46083" y="6088"/>
                  <a:pt x="35556" y="9254"/>
                </a:cubicBezTo>
                <a:lnTo>
                  <a:pt x="17318" y="14720"/>
                </a:lnTo>
                <a:lnTo>
                  <a:pt x="17318" y="8659"/>
                </a:lnTo>
                <a:close/>
              </a:path>
            </a:pathLst>
          </a:custGeom>
          <a:solidFill>
            <a:srgbClr val="C38D9E"/>
          </a:solidFill>
          <a:ln/>
        </p:spPr>
      </p:sp>
      <p:sp>
        <p:nvSpPr>
          <p:cNvPr id="24" name="Text 22"/>
          <p:cNvSpPr/>
          <p:nvPr/>
        </p:nvSpPr>
        <p:spPr>
          <a:xfrm>
            <a:off x="917864" y="4277591"/>
            <a:ext cx="710045" cy="20781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91" dirty="0">
                <a:solidFill>
                  <a:srgbClr val="4A403A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Portugalia</a:t>
            </a:r>
            <a:endParaRPr lang="en-US" sz="1600" dirty="0"/>
          </a:p>
        </p:txBody>
      </p:sp>
      <p:sp>
        <p:nvSpPr>
          <p:cNvPr id="25" name="Shape 23"/>
          <p:cNvSpPr/>
          <p:nvPr/>
        </p:nvSpPr>
        <p:spPr>
          <a:xfrm>
            <a:off x="3203864" y="4208318"/>
            <a:ext cx="2563091" cy="346364"/>
          </a:xfrm>
          <a:custGeom>
            <a:avLst/>
            <a:gdLst/>
            <a:ahLst/>
            <a:cxnLst/>
            <a:rect l="l" t="t" r="r" b="b"/>
            <a:pathLst>
              <a:path w="2563091" h="346364">
                <a:moveTo>
                  <a:pt x="69273" y="0"/>
                </a:moveTo>
                <a:lnTo>
                  <a:pt x="2493818" y="0"/>
                </a:lnTo>
                <a:cubicBezTo>
                  <a:pt x="2532076" y="0"/>
                  <a:pt x="2563091" y="31014"/>
                  <a:pt x="2563091" y="69273"/>
                </a:cubicBezTo>
                <a:lnTo>
                  <a:pt x="2563091" y="277091"/>
                </a:lnTo>
                <a:cubicBezTo>
                  <a:pt x="2563091" y="315349"/>
                  <a:pt x="2532076" y="346364"/>
                  <a:pt x="2493818" y="346364"/>
                </a:cubicBezTo>
                <a:lnTo>
                  <a:pt x="69273" y="346364"/>
                </a:lnTo>
                <a:cubicBezTo>
                  <a:pt x="31040" y="346364"/>
                  <a:pt x="0" y="315324"/>
                  <a:pt x="0" y="277091"/>
                </a:cubicBezTo>
                <a:lnTo>
                  <a:pt x="0" y="69273"/>
                </a:lnTo>
                <a:cubicBezTo>
                  <a:pt x="0" y="31040"/>
                  <a:pt x="31040" y="0"/>
                  <a:pt x="69273" y="0"/>
                </a:cubicBezTo>
                <a:close/>
              </a:path>
            </a:pathLst>
          </a:custGeom>
          <a:solidFill>
            <a:srgbClr val="FFFFFF">
              <a:alpha val="70196"/>
            </a:srgbClr>
          </a:solidFill>
          <a:ln/>
        </p:spPr>
      </p:sp>
      <p:sp>
        <p:nvSpPr>
          <p:cNvPr id="26" name="Shape 24"/>
          <p:cNvSpPr/>
          <p:nvPr/>
        </p:nvSpPr>
        <p:spPr>
          <a:xfrm>
            <a:off x="3333750" y="4312227"/>
            <a:ext cx="121227" cy="138545"/>
          </a:xfrm>
          <a:custGeom>
            <a:avLst/>
            <a:gdLst/>
            <a:ahLst/>
            <a:cxnLst/>
            <a:rect l="l" t="t" r="r" b="b"/>
            <a:pathLst>
              <a:path w="121227" h="138545">
                <a:moveTo>
                  <a:pt x="17318" y="8659"/>
                </a:moveTo>
                <a:cubicBezTo>
                  <a:pt x="17318" y="3870"/>
                  <a:pt x="13449" y="0"/>
                  <a:pt x="8659" y="0"/>
                </a:cubicBezTo>
                <a:cubicBezTo>
                  <a:pt x="3870" y="0"/>
                  <a:pt x="0" y="3870"/>
                  <a:pt x="0" y="8659"/>
                </a:cubicBezTo>
                <a:lnTo>
                  <a:pt x="0" y="129886"/>
                </a:lnTo>
                <a:cubicBezTo>
                  <a:pt x="0" y="134676"/>
                  <a:pt x="3870" y="138545"/>
                  <a:pt x="8659" y="138545"/>
                </a:cubicBezTo>
                <a:cubicBezTo>
                  <a:pt x="13449" y="138545"/>
                  <a:pt x="17318" y="134676"/>
                  <a:pt x="17318" y="129886"/>
                </a:cubicBezTo>
                <a:lnTo>
                  <a:pt x="17318" y="96982"/>
                </a:lnTo>
                <a:lnTo>
                  <a:pt x="34285" y="91895"/>
                </a:lnTo>
                <a:cubicBezTo>
                  <a:pt x="45623" y="88485"/>
                  <a:pt x="57854" y="89540"/>
                  <a:pt x="68434" y="94844"/>
                </a:cubicBezTo>
                <a:cubicBezTo>
                  <a:pt x="79988" y="100635"/>
                  <a:pt x="93464" y="101338"/>
                  <a:pt x="105560" y="96792"/>
                </a:cubicBezTo>
                <a:lnTo>
                  <a:pt x="115599" y="93031"/>
                </a:lnTo>
                <a:cubicBezTo>
                  <a:pt x="118981" y="91759"/>
                  <a:pt x="121227" y="88539"/>
                  <a:pt x="121227" y="84913"/>
                </a:cubicBezTo>
                <a:lnTo>
                  <a:pt x="121227" y="17886"/>
                </a:lnTo>
                <a:cubicBezTo>
                  <a:pt x="121227" y="11663"/>
                  <a:pt x="114679" y="7604"/>
                  <a:pt x="109105" y="10391"/>
                </a:cubicBezTo>
                <a:lnTo>
                  <a:pt x="105912" y="11987"/>
                </a:lnTo>
                <a:cubicBezTo>
                  <a:pt x="93762" y="18076"/>
                  <a:pt x="79447" y="18076"/>
                  <a:pt x="67270" y="11987"/>
                </a:cubicBezTo>
                <a:cubicBezTo>
                  <a:pt x="57421" y="7063"/>
                  <a:pt x="46083" y="6088"/>
                  <a:pt x="35556" y="9254"/>
                </a:cubicBezTo>
                <a:lnTo>
                  <a:pt x="17318" y="14720"/>
                </a:lnTo>
                <a:lnTo>
                  <a:pt x="17318" y="8659"/>
                </a:lnTo>
                <a:close/>
              </a:path>
            </a:pathLst>
          </a:custGeom>
          <a:solidFill>
            <a:srgbClr val="E8A87C"/>
          </a:solidFill>
          <a:ln/>
        </p:spPr>
      </p:sp>
      <p:sp>
        <p:nvSpPr>
          <p:cNvPr id="27" name="Text 25"/>
          <p:cNvSpPr/>
          <p:nvPr/>
        </p:nvSpPr>
        <p:spPr>
          <a:xfrm>
            <a:off x="3550227" y="4277591"/>
            <a:ext cx="424295" cy="20781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91" dirty="0">
                <a:solidFill>
                  <a:srgbClr val="4A403A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Malta</a:t>
            </a:r>
            <a:endParaRPr lang="en-US" sz="1600" dirty="0"/>
          </a:p>
        </p:txBody>
      </p:sp>
      <p:sp>
        <p:nvSpPr>
          <p:cNvPr id="28" name="Shape 26"/>
          <p:cNvSpPr/>
          <p:nvPr/>
        </p:nvSpPr>
        <p:spPr>
          <a:xfrm>
            <a:off x="571500" y="4623955"/>
            <a:ext cx="5195455" cy="346364"/>
          </a:xfrm>
          <a:custGeom>
            <a:avLst/>
            <a:gdLst/>
            <a:ahLst/>
            <a:cxnLst/>
            <a:rect l="l" t="t" r="r" b="b"/>
            <a:pathLst>
              <a:path w="5195455" h="346364">
                <a:moveTo>
                  <a:pt x="69273" y="0"/>
                </a:moveTo>
                <a:lnTo>
                  <a:pt x="5126182" y="0"/>
                </a:lnTo>
                <a:cubicBezTo>
                  <a:pt x="5164440" y="0"/>
                  <a:pt x="5195455" y="31014"/>
                  <a:pt x="5195455" y="69273"/>
                </a:cubicBezTo>
                <a:lnTo>
                  <a:pt x="5195455" y="277091"/>
                </a:lnTo>
                <a:cubicBezTo>
                  <a:pt x="5195455" y="315349"/>
                  <a:pt x="5164440" y="346364"/>
                  <a:pt x="5126182" y="346364"/>
                </a:cubicBezTo>
                <a:lnTo>
                  <a:pt x="69273" y="346364"/>
                </a:lnTo>
                <a:cubicBezTo>
                  <a:pt x="31040" y="346364"/>
                  <a:pt x="0" y="315324"/>
                  <a:pt x="0" y="277091"/>
                </a:cubicBezTo>
                <a:lnTo>
                  <a:pt x="0" y="69273"/>
                </a:lnTo>
                <a:cubicBezTo>
                  <a:pt x="0" y="31040"/>
                  <a:pt x="31040" y="0"/>
                  <a:pt x="69273" y="0"/>
                </a:cubicBezTo>
                <a:close/>
              </a:path>
            </a:pathLst>
          </a:custGeom>
          <a:solidFill>
            <a:srgbClr val="FFFFFF">
              <a:alpha val="70196"/>
            </a:srgbClr>
          </a:solidFill>
          <a:ln/>
        </p:spPr>
      </p:sp>
      <p:sp>
        <p:nvSpPr>
          <p:cNvPr id="29" name="Shape 27"/>
          <p:cNvSpPr/>
          <p:nvPr/>
        </p:nvSpPr>
        <p:spPr>
          <a:xfrm>
            <a:off x="701386" y="4727864"/>
            <a:ext cx="121227" cy="138545"/>
          </a:xfrm>
          <a:custGeom>
            <a:avLst/>
            <a:gdLst/>
            <a:ahLst/>
            <a:cxnLst/>
            <a:rect l="l" t="t" r="r" b="b"/>
            <a:pathLst>
              <a:path w="121227" h="138545">
                <a:moveTo>
                  <a:pt x="17318" y="8659"/>
                </a:moveTo>
                <a:cubicBezTo>
                  <a:pt x="17318" y="3870"/>
                  <a:pt x="13449" y="0"/>
                  <a:pt x="8659" y="0"/>
                </a:cubicBezTo>
                <a:cubicBezTo>
                  <a:pt x="3870" y="0"/>
                  <a:pt x="0" y="3870"/>
                  <a:pt x="0" y="8659"/>
                </a:cubicBezTo>
                <a:lnTo>
                  <a:pt x="0" y="129886"/>
                </a:lnTo>
                <a:cubicBezTo>
                  <a:pt x="0" y="134676"/>
                  <a:pt x="3870" y="138545"/>
                  <a:pt x="8659" y="138545"/>
                </a:cubicBezTo>
                <a:cubicBezTo>
                  <a:pt x="13449" y="138545"/>
                  <a:pt x="17318" y="134676"/>
                  <a:pt x="17318" y="129886"/>
                </a:cubicBezTo>
                <a:lnTo>
                  <a:pt x="17318" y="96982"/>
                </a:lnTo>
                <a:lnTo>
                  <a:pt x="34285" y="91895"/>
                </a:lnTo>
                <a:cubicBezTo>
                  <a:pt x="45623" y="88485"/>
                  <a:pt x="57854" y="89540"/>
                  <a:pt x="68434" y="94844"/>
                </a:cubicBezTo>
                <a:cubicBezTo>
                  <a:pt x="79988" y="100635"/>
                  <a:pt x="93464" y="101338"/>
                  <a:pt x="105560" y="96792"/>
                </a:cubicBezTo>
                <a:lnTo>
                  <a:pt x="115599" y="93031"/>
                </a:lnTo>
                <a:cubicBezTo>
                  <a:pt x="118981" y="91759"/>
                  <a:pt x="121227" y="88539"/>
                  <a:pt x="121227" y="84913"/>
                </a:cubicBezTo>
                <a:lnTo>
                  <a:pt x="121227" y="17886"/>
                </a:lnTo>
                <a:cubicBezTo>
                  <a:pt x="121227" y="11663"/>
                  <a:pt x="114679" y="7604"/>
                  <a:pt x="109105" y="10391"/>
                </a:cubicBezTo>
                <a:lnTo>
                  <a:pt x="105912" y="11987"/>
                </a:lnTo>
                <a:cubicBezTo>
                  <a:pt x="93762" y="18076"/>
                  <a:pt x="79447" y="18076"/>
                  <a:pt x="67270" y="11987"/>
                </a:cubicBezTo>
                <a:cubicBezTo>
                  <a:pt x="57421" y="7063"/>
                  <a:pt x="46083" y="6088"/>
                  <a:pt x="35556" y="9254"/>
                </a:cubicBezTo>
                <a:lnTo>
                  <a:pt x="17318" y="14720"/>
                </a:lnTo>
                <a:lnTo>
                  <a:pt x="17318" y="8659"/>
                </a:lnTo>
                <a:close/>
              </a:path>
            </a:pathLst>
          </a:custGeom>
          <a:solidFill>
            <a:srgbClr val="85CDCA"/>
          </a:solidFill>
          <a:ln/>
        </p:spPr>
      </p:sp>
      <p:sp>
        <p:nvSpPr>
          <p:cNvPr id="30" name="Text 28"/>
          <p:cNvSpPr/>
          <p:nvPr/>
        </p:nvSpPr>
        <p:spPr>
          <a:xfrm>
            <a:off x="917864" y="4693227"/>
            <a:ext cx="502227" cy="20781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91" dirty="0">
                <a:solidFill>
                  <a:srgbClr val="4A403A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Suedia</a:t>
            </a:r>
            <a:endParaRPr lang="en-US" sz="1600" dirty="0"/>
          </a:p>
        </p:txBody>
      </p:sp>
      <p:sp>
        <p:nvSpPr>
          <p:cNvPr id="31" name="Shape 29"/>
          <p:cNvSpPr/>
          <p:nvPr/>
        </p:nvSpPr>
        <p:spPr>
          <a:xfrm>
            <a:off x="346364" y="5784273"/>
            <a:ext cx="5645727" cy="1073727"/>
          </a:xfrm>
          <a:custGeom>
            <a:avLst/>
            <a:gdLst/>
            <a:ahLst/>
            <a:cxnLst/>
            <a:rect l="l" t="t" r="r" b="b"/>
            <a:pathLst>
              <a:path w="5645727" h="1073727">
                <a:moveTo>
                  <a:pt x="207820" y="0"/>
                </a:moveTo>
                <a:lnTo>
                  <a:pt x="5437907" y="0"/>
                </a:lnTo>
                <a:cubicBezTo>
                  <a:pt x="5552683" y="0"/>
                  <a:pt x="5645727" y="93044"/>
                  <a:pt x="5645727" y="207820"/>
                </a:cubicBezTo>
                <a:lnTo>
                  <a:pt x="5645727" y="865907"/>
                </a:lnTo>
                <a:cubicBezTo>
                  <a:pt x="5645727" y="980683"/>
                  <a:pt x="5552683" y="1073727"/>
                  <a:pt x="5437907" y="1073727"/>
                </a:cubicBezTo>
                <a:lnTo>
                  <a:pt x="207820" y="1073727"/>
                </a:lnTo>
                <a:cubicBezTo>
                  <a:pt x="93044" y="1073727"/>
                  <a:pt x="0" y="980683"/>
                  <a:pt x="0" y="865907"/>
                </a:cubicBezTo>
                <a:lnTo>
                  <a:pt x="0" y="207820"/>
                </a:lnTo>
                <a:cubicBezTo>
                  <a:pt x="0" y="93121"/>
                  <a:pt x="93121" y="0"/>
                  <a:pt x="207820" y="0"/>
                </a:cubicBezTo>
                <a:close/>
              </a:path>
            </a:pathLst>
          </a:custGeom>
          <a:solidFill>
            <a:srgbClr val="4A403A"/>
          </a:solidFill>
          <a:ln/>
        </p:spPr>
      </p:sp>
      <p:sp>
        <p:nvSpPr>
          <p:cNvPr id="32" name="Shape 30"/>
          <p:cNvSpPr/>
          <p:nvPr/>
        </p:nvSpPr>
        <p:spPr>
          <a:xfrm>
            <a:off x="541193" y="5992091"/>
            <a:ext cx="173182" cy="173182"/>
          </a:xfrm>
          <a:custGeom>
            <a:avLst/>
            <a:gdLst/>
            <a:ahLst/>
            <a:cxnLst/>
            <a:rect l="l" t="t" r="r" b="b"/>
            <a:pathLst>
              <a:path w="173182" h="173182">
                <a:moveTo>
                  <a:pt x="151534" y="86591"/>
                </a:moveTo>
                <a:cubicBezTo>
                  <a:pt x="151534" y="50748"/>
                  <a:pt x="122434" y="21648"/>
                  <a:pt x="86591" y="21648"/>
                </a:cubicBezTo>
                <a:cubicBezTo>
                  <a:pt x="50748" y="21648"/>
                  <a:pt x="21648" y="50748"/>
                  <a:pt x="21648" y="86591"/>
                </a:cubicBezTo>
                <a:cubicBezTo>
                  <a:pt x="21648" y="122434"/>
                  <a:pt x="50748" y="151534"/>
                  <a:pt x="86591" y="151534"/>
                </a:cubicBezTo>
                <a:cubicBezTo>
                  <a:pt x="122434" y="151534"/>
                  <a:pt x="151534" y="122434"/>
                  <a:pt x="151534" y="86591"/>
                </a:cubicBezTo>
                <a:close/>
                <a:moveTo>
                  <a:pt x="0" y="86591"/>
                </a:moveTo>
                <a:cubicBezTo>
                  <a:pt x="0" y="38800"/>
                  <a:pt x="38800" y="0"/>
                  <a:pt x="86591" y="0"/>
                </a:cubicBezTo>
                <a:cubicBezTo>
                  <a:pt x="134382" y="0"/>
                  <a:pt x="173182" y="38800"/>
                  <a:pt x="173182" y="86591"/>
                </a:cubicBezTo>
                <a:cubicBezTo>
                  <a:pt x="173182" y="134382"/>
                  <a:pt x="134382" y="173182"/>
                  <a:pt x="86591" y="173182"/>
                </a:cubicBezTo>
                <a:cubicBezTo>
                  <a:pt x="38800" y="173182"/>
                  <a:pt x="0" y="134382"/>
                  <a:pt x="0" y="86591"/>
                </a:cubicBezTo>
                <a:close/>
                <a:moveTo>
                  <a:pt x="86591" y="113651"/>
                </a:moveTo>
                <a:cubicBezTo>
                  <a:pt x="101526" y="113651"/>
                  <a:pt x="113651" y="101526"/>
                  <a:pt x="113651" y="86591"/>
                </a:cubicBezTo>
                <a:cubicBezTo>
                  <a:pt x="113651" y="71656"/>
                  <a:pt x="101526" y="59531"/>
                  <a:pt x="86591" y="59531"/>
                </a:cubicBezTo>
                <a:cubicBezTo>
                  <a:pt x="71656" y="59531"/>
                  <a:pt x="59531" y="71656"/>
                  <a:pt x="59531" y="86591"/>
                </a:cubicBezTo>
                <a:cubicBezTo>
                  <a:pt x="59531" y="101526"/>
                  <a:pt x="71656" y="113651"/>
                  <a:pt x="86591" y="113651"/>
                </a:cubicBezTo>
                <a:close/>
                <a:moveTo>
                  <a:pt x="86591" y="37884"/>
                </a:moveTo>
                <a:cubicBezTo>
                  <a:pt x="113473" y="37884"/>
                  <a:pt x="135298" y="59709"/>
                  <a:pt x="135298" y="86591"/>
                </a:cubicBezTo>
                <a:cubicBezTo>
                  <a:pt x="135298" y="113473"/>
                  <a:pt x="113473" y="135298"/>
                  <a:pt x="86591" y="135298"/>
                </a:cubicBezTo>
                <a:cubicBezTo>
                  <a:pt x="59709" y="135298"/>
                  <a:pt x="37884" y="113473"/>
                  <a:pt x="37884" y="86591"/>
                </a:cubicBezTo>
                <a:cubicBezTo>
                  <a:pt x="37884" y="59709"/>
                  <a:pt x="59709" y="37884"/>
                  <a:pt x="86591" y="37884"/>
                </a:cubicBezTo>
                <a:close/>
                <a:moveTo>
                  <a:pt x="75767" y="86591"/>
                </a:moveTo>
                <a:cubicBezTo>
                  <a:pt x="75767" y="80617"/>
                  <a:pt x="80617" y="75767"/>
                  <a:pt x="86591" y="75767"/>
                </a:cubicBezTo>
                <a:cubicBezTo>
                  <a:pt x="92565" y="75767"/>
                  <a:pt x="97415" y="80617"/>
                  <a:pt x="97415" y="86591"/>
                </a:cubicBezTo>
                <a:cubicBezTo>
                  <a:pt x="97415" y="92565"/>
                  <a:pt x="92565" y="97415"/>
                  <a:pt x="86591" y="97415"/>
                </a:cubicBezTo>
                <a:cubicBezTo>
                  <a:pt x="80617" y="97415"/>
                  <a:pt x="75767" y="92565"/>
                  <a:pt x="75767" y="86591"/>
                </a:cubicBezTo>
                <a:close/>
              </a:path>
            </a:pathLst>
          </a:custGeom>
          <a:solidFill>
            <a:srgbClr val="E8A87C"/>
          </a:solidFill>
          <a:ln/>
        </p:spPr>
      </p:sp>
      <p:sp>
        <p:nvSpPr>
          <p:cNvPr id="33" name="Text 31"/>
          <p:cNvSpPr/>
          <p:nvPr/>
        </p:nvSpPr>
        <p:spPr>
          <a:xfrm>
            <a:off x="839932" y="5957455"/>
            <a:ext cx="1601932" cy="24245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27" b="1" dirty="0">
                <a:solidFill>
                  <a:srgbClr val="FFFBF5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Obiectivul Proiectului</a:t>
            </a:r>
            <a:endParaRPr lang="en-US" sz="1600" dirty="0"/>
          </a:p>
        </p:txBody>
      </p:sp>
      <p:sp>
        <p:nvSpPr>
          <p:cNvPr id="34" name="Text 32"/>
          <p:cNvSpPr/>
          <p:nvPr/>
        </p:nvSpPr>
        <p:spPr>
          <a:xfrm>
            <a:off x="519545" y="6269182"/>
            <a:ext cx="5368636" cy="4156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91" dirty="0">
                <a:solidFill>
                  <a:srgbClr val="FFFBF5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Promovarea incluziunii educaționale prin schimburi de bune practici între țările partenere</a:t>
            </a:r>
            <a:endParaRPr lang="en-US" sz="1600" dirty="0"/>
          </a:p>
        </p:txBody>
      </p:sp>
      <p:sp>
        <p:nvSpPr>
          <p:cNvPr id="35" name="Shape 33"/>
          <p:cNvSpPr/>
          <p:nvPr/>
        </p:nvSpPr>
        <p:spPr>
          <a:xfrm>
            <a:off x="6208568" y="1463386"/>
            <a:ext cx="5628409" cy="3619500"/>
          </a:xfrm>
          <a:custGeom>
            <a:avLst/>
            <a:gdLst/>
            <a:ahLst/>
            <a:cxnLst/>
            <a:rect l="l" t="t" r="r" b="b"/>
            <a:pathLst>
              <a:path w="5628409" h="3619500">
                <a:moveTo>
                  <a:pt x="207832" y="0"/>
                </a:moveTo>
                <a:lnTo>
                  <a:pt x="5420577" y="0"/>
                </a:lnTo>
                <a:cubicBezTo>
                  <a:pt x="5535360" y="0"/>
                  <a:pt x="5628409" y="93049"/>
                  <a:pt x="5628409" y="207832"/>
                </a:cubicBezTo>
                <a:lnTo>
                  <a:pt x="5628409" y="3411668"/>
                </a:lnTo>
                <a:cubicBezTo>
                  <a:pt x="5628409" y="3526451"/>
                  <a:pt x="5535360" y="3619500"/>
                  <a:pt x="5420577" y="3619500"/>
                </a:cubicBezTo>
                <a:lnTo>
                  <a:pt x="207832" y="3619500"/>
                </a:lnTo>
                <a:cubicBezTo>
                  <a:pt x="93049" y="3619500"/>
                  <a:pt x="0" y="3526451"/>
                  <a:pt x="0" y="3411668"/>
                </a:cubicBezTo>
                <a:lnTo>
                  <a:pt x="0" y="207832"/>
                </a:lnTo>
                <a:cubicBezTo>
                  <a:pt x="0" y="93126"/>
                  <a:pt x="93126" y="0"/>
                  <a:pt x="207832" y="0"/>
                </a:cubicBezTo>
                <a:close/>
              </a:path>
            </a:pathLst>
          </a:custGeom>
          <a:gradFill rotWithShape="1" flip="none">
            <a:gsLst>
              <a:gs pos="0">
                <a:srgbClr val="85CDCA">
                  <a:alpha val="20000"/>
                </a:srgbClr>
              </a:gs>
              <a:gs pos="100000">
                <a:srgbClr val="85CDCA">
                  <a:alpha val="10000"/>
                </a:srgbClr>
              </a:gs>
            </a:gsLst>
            <a:lin ang="2700000" scaled="1"/>
          </a:gradFill>
          <a:ln w="25400">
            <a:solidFill>
              <a:srgbClr val="85CDCA">
                <a:alpha val="30196"/>
              </a:srgbClr>
            </a:solidFill>
            <a:prstDash val="solid"/>
          </a:ln>
          <a:effectLst>
            <a:outerShdw sx="100000" sy="100000" kx="0" ky="0" algn="bl" rotWithShape="0" blurRad="129886" dist="86591" dir="5400000">
              <a:srgbClr val="000000">
                <a:alpha val="10196"/>
              </a:srgbClr>
            </a:outerShdw>
          </a:effectLst>
        </p:spPr>
      </p:sp>
      <p:sp>
        <p:nvSpPr>
          <p:cNvPr id="36" name="Shape 34"/>
          <p:cNvSpPr/>
          <p:nvPr/>
        </p:nvSpPr>
        <p:spPr>
          <a:xfrm>
            <a:off x="6425045" y="1679864"/>
            <a:ext cx="554182" cy="554182"/>
          </a:xfrm>
          <a:custGeom>
            <a:avLst/>
            <a:gdLst/>
            <a:ahLst/>
            <a:cxnLst/>
            <a:rect l="l" t="t" r="r" b="b"/>
            <a:pathLst>
              <a:path w="554182" h="554182">
                <a:moveTo>
                  <a:pt x="277091" y="0"/>
                </a:moveTo>
                <a:lnTo>
                  <a:pt x="277091" y="0"/>
                </a:lnTo>
                <a:cubicBezTo>
                  <a:pt x="430022" y="0"/>
                  <a:pt x="554182" y="124160"/>
                  <a:pt x="554182" y="277091"/>
                </a:cubicBezTo>
                <a:lnTo>
                  <a:pt x="554182" y="277091"/>
                </a:lnTo>
                <a:cubicBezTo>
                  <a:pt x="554182" y="430022"/>
                  <a:pt x="430022" y="554182"/>
                  <a:pt x="277091" y="554182"/>
                </a:cubicBezTo>
                <a:lnTo>
                  <a:pt x="277091" y="554182"/>
                </a:lnTo>
                <a:cubicBezTo>
                  <a:pt x="124160" y="554182"/>
                  <a:pt x="0" y="430022"/>
                  <a:pt x="0" y="277091"/>
                </a:cubicBezTo>
                <a:lnTo>
                  <a:pt x="0" y="277091"/>
                </a:lnTo>
                <a:cubicBezTo>
                  <a:pt x="0" y="124160"/>
                  <a:pt x="124160" y="0"/>
                  <a:pt x="277091" y="0"/>
                </a:cubicBezTo>
                <a:close/>
              </a:path>
            </a:pathLst>
          </a:custGeom>
          <a:solidFill>
            <a:srgbClr val="85CDCA"/>
          </a:solidFill>
          <a:ln/>
        </p:spPr>
      </p:sp>
      <p:sp>
        <p:nvSpPr>
          <p:cNvPr id="37" name="Shape 35"/>
          <p:cNvSpPr/>
          <p:nvPr/>
        </p:nvSpPr>
        <p:spPr>
          <a:xfrm>
            <a:off x="6541943" y="1827068"/>
            <a:ext cx="324716" cy="259773"/>
          </a:xfrm>
          <a:custGeom>
            <a:avLst/>
            <a:gdLst/>
            <a:ahLst/>
            <a:cxnLst/>
            <a:rect l="l" t="t" r="r" b="b"/>
            <a:pathLst>
              <a:path w="324716" h="259773">
                <a:moveTo>
                  <a:pt x="64943" y="16236"/>
                </a:moveTo>
                <a:cubicBezTo>
                  <a:pt x="47033" y="16236"/>
                  <a:pt x="32472" y="30797"/>
                  <a:pt x="32472" y="48707"/>
                </a:cubicBezTo>
                <a:lnTo>
                  <a:pt x="32472" y="170476"/>
                </a:lnTo>
                <a:lnTo>
                  <a:pt x="64943" y="170476"/>
                </a:lnTo>
                <a:lnTo>
                  <a:pt x="64943" y="48707"/>
                </a:lnTo>
                <a:lnTo>
                  <a:pt x="259773" y="48707"/>
                </a:lnTo>
                <a:lnTo>
                  <a:pt x="259773" y="170476"/>
                </a:lnTo>
                <a:lnTo>
                  <a:pt x="292244" y="170476"/>
                </a:lnTo>
                <a:lnTo>
                  <a:pt x="292244" y="48707"/>
                </a:lnTo>
                <a:cubicBezTo>
                  <a:pt x="292244" y="30797"/>
                  <a:pt x="277683" y="16236"/>
                  <a:pt x="259773" y="16236"/>
                </a:cubicBezTo>
                <a:lnTo>
                  <a:pt x="64943" y="16236"/>
                </a:lnTo>
                <a:close/>
                <a:moveTo>
                  <a:pt x="9741" y="194830"/>
                </a:moveTo>
                <a:cubicBezTo>
                  <a:pt x="4363" y="194830"/>
                  <a:pt x="0" y="199193"/>
                  <a:pt x="0" y="204571"/>
                </a:cubicBezTo>
                <a:cubicBezTo>
                  <a:pt x="0" y="226083"/>
                  <a:pt x="17453" y="243537"/>
                  <a:pt x="38966" y="243537"/>
                </a:cubicBezTo>
                <a:lnTo>
                  <a:pt x="285750" y="243537"/>
                </a:lnTo>
                <a:cubicBezTo>
                  <a:pt x="307262" y="243537"/>
                  <a:pt x="324716" y="226083"/>
                  <a:pt x="324716" y="204571"/>
                </a:cubicBezTo>
                <a:cubicBezTo>
                  <a:pt x="324716" y="199193"/>
                  <a:pt x="320353" y="194830"/>
                  <a:pt x="314974" y="194830"/>
                </a:cubicBezTo>
                <a:lnTo>
                  <a:pt x="9741" y="194830"/>
                </a:lnTo>
                <a:close/>
              </a:path>
            </a:pathLst>
          </a:custGeom>
          <a:solidFill>
            <a:srgbClr val="FFFFFF"/>
          </a:solidFill>
          <a:ln/>
        </p:spPr>
      </p:sp>
      <p:sp>
        <p:nvSpPr>
          <p:cNvPr id="38" name="Text 36"/>
          <p:cNvSpPr/>
          <p:nvPr/>
        </p:nvSpPr>
        <p:spPr>
          <a:xfrm>
            <a:off x="7083136" y="1697182"/>
            <a:ext cx="2493818" cy="27709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636" b="1" dirty="0">
                <a:solidFill>
                  <a:srgbClr val="4A403A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Etwinning GRENNI 2025</a:t>
            </a:r>
            <a:endParaRPr lang="en-US" sz="1600" dirty="0"/>
          </a:p>
        </p:txBody>
      </p:sp>
      <p:sp>
        <p:nvSpPr>
          <p:cNvPr id="39" name="Text 37"/>
          <p:cNvSpPr/>
          <p:nvPr/>
        </p:nvSpPr>
        <p:spPr>
          <a:xfrm>
            <a:off x="7083136" y="1974273"/>
            <a:ext cx="2467841" cy="24245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27" dirty="0">
                <a:solidFill>
                  <a:srgbClr val="4A403A">
                    <a:alpha val="7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Parteneriat educațional european</a:t>
            </a:r>
            <a:endParaRPr lang="en-US" sz="1600" dirty="0"/>
          </a:p>
        </p:txBody>
      </p:sp>
      <p:sp>
        <p:nvSpPr>
          <p:cNvPr id="40" name="Shape 38"/>
          <p:cNvSpPr/>
          <p:nvPr/>
        </p:nvSpPr>
        <p:spPr>
          <a:xfrm>
            <a:off x="6425045" y="2372591"/>
            <a:ext cx="5195455" cy="900545"/>
          </a:xfrm>
          <a:custGeom>
            <a:avLst/>
            <a:gdLst/>
            <a:ahLst/>
            <a:cxnLst/>
            <a:rect l="l" t="t" r="r" b="b"/>
            <a:pathLst>
              <a:path w="5195455" h="900545">
                <a:moveTo>
                  <a:pt x="138549" y="0"/>
                </a:moveTo>
                <a:lnTo>
                  <a:pt x="5056906" y="0"/>
                </a:lnTo>
                <a:cubicBezTo>
                  <a:pt x="5133424" y="0"/>
                  <a:pt x="5195455" y="62030"/>
                  <a:pt x="5195455" y="138549"/>
                </a:cubicBezTo>
                <a:lnTo>
                  <a:pt x="5195455" y="761997"/>
                </a:lnTo>
                <a:cubicBezTo>
                  <a:pt x="5195455" y="838515"/>
                  <a:pt x="5133424" y="900545"/>
                  <a:pt x="5056906" y="900545"/>
                </a:cubicBezTo>
                <a:lnTo>
                  <a:pt x="138549" y="900545"/>
                </a:lnTo>
                <a:cubicBezTo>
                  <a:pt x="62030" y="900545"/>
                  <a:pt x="0" y="838515"/>
                  <a:pt x="0" y="761997"/>
                </a:cubicBezTo>
                <a:lnTo>
                  <a:pt x="0" y="138549"/>
                </a:lnTo>
                <a:cubicBezTo>
                  <a:pt x="0" y="62030"/>
                  <a:pt x="62030" y="0"/>
                  <a:pt x="138549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/>
        </p:spPr>
      </p:sp>
      <p:sp>
        <p:nvSpPr>
          <p:cNvPr id="41" name="Text 39"/>
          <p:cNvSpPr/>
          <p:nvPr/>
        </p:nvSpPr>
        <p:spPr>
          <a:xfrm>
            <a:off x="6520295" y="2545773"/>
            <a:ext cx="1298864" cy="34636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90000"/>
              </a:lnSpc>
            </a:pPr>
            <a:r>
              <a:rPr lang="en-US" sz="2455" b="1" dirty="0">
                <a:solidFill>
                  <a:srgbClr val="85CDCA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17</a:t>
            </a:r>
            <a:endParaRPr lang="en-US" sz="1600" dirty="0"/>
          </a:p>
        </p:txBody>
      </p:sp>
      <p:sp>
        <p:nvSpPr>
          <p:cNvPr id="42" name="Text 40"/>
          <p:cNvSpPr/>
          <p:nvPr/>
        </p:nvSpPr>
        <p:spPr>
          <a:xfrm>
            <a:off x="6563591" y="2892136"/>
            <a:ext cx="1212273" cy="20781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091" dirty="0">
                <a:solidFill>
                  <a:srgbClr val="4A403A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Profesori implicați</a:t>
            </a:r>
            <a:endParaRPr lang="en-US" sz="1600" dirty="0"/>
          </a:p>
        </p:txBody>
      </p:sp>
      <p:sp>
        <p:nvSpPr>
          <p:cNvPr id="43" name="Text 41"/>
          <p:cNvSpPr/>
          <p:nvPr/>
        </p:nvSpPr>
        <p:spPr>
          <a:xfrm>
            <a:off x="10466473" y="2545773"/>
            <a:ext cx="1056409" cy="34636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90000"/>
              </a:lnSpc>
            </a:pPr>
            <a:r>
              <a:rPr lang="en-US" sz="2455" b="1" dirty="0">
                <a:solidFill>
                  <a:srgbClr val="C38D9E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6</a:t>
            </a:r>
            <a:endParaRPr lang="en-US" sz="1600" dirty="0"/>
          </a:p>
        </p:txBody>
      </p:sp>
      <p:sp>
        <p:nvSpPr>
          <p:cNvPr id="44" name="Text 42"/>
          <p:cNvSpPr/>
          <p:nvPr/>
        </p:nvSpPr>
        <p:spPr>
          <a:xfrm>
            <a:off x="10509769" y="2892136"/>
            <a:ext cx="969818" cy="20781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091" dirty="0">
                <a:solidFill>
                  <a:srgbClr val="4A403A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Țări partenere</a:t>
            </a:r>
            <a:endParaRPr lang="en-US" sz="1600" dirty="0"/>
          </a:p>
        </p:txBody>
      </p:sp>
      <p:sp>
        <p:nvSpPr>
          <p:cNvPr id="45" name="Text 43"/>
          <p:cNvSpPr/>
          <p:nvPr/>
        </p:nvSpPr>
        <p:spPr>
          <a:xfrm>
            <a:off x="6425045" y="3411682"/>
            <a:ext cx="5264727" cy="20781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91" b="1" dirty="0">
                <a:solidFill>
                  <a:srgbClr val="4A403A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Țări participante:</a:t>
            </a:r>
            <a:endParaRPr lang="en-US" sz="1600" dirty="0"/>
          </a:p>
        </p:txBody>
      </p:sp>
      <p:sp>
        <p:nvSpPr>
          <p:cNvPr id="46" name="Shape 44"/>
          <p:cNvSpPr/>
          <p:nvPr/>
        </p:nvSpPr>
        <p:spPr>
          <a:xfrm>
            <a:off x="6425045" y="3688773"/>
            <a:ext cx="2563091" cy="346364"/>
          </a:xfrm>
          <a:custGeom>
            <a:avLst/>
            <a:gdLst/>
            <a:ahLst/>
            <a:cxnLst/>
            <a:rect l="l" t="t" r="r" b="b"/>
            <a:pathLst>
              <a:path w="2563091" h="346364">
                <a:moveTo>
                  <a:pt x="69273" y="0"/>
                </a:moveTo>
                <a:lnTo>
                  <a:pt x="2493818" y="0"/>
                </a:lnTo>
                <a:cubicBezTo>
                  <a:pt x="2532076" y="0"/>
                  <a:pt x="2563091" y="31014"/>
                  <a:pt x="2563091" y="69273"/>
                </a:cubicBezTo>
                <a:lnTo>
                  <a:pt x="2563091" y="277091"/>
                </a:lnTo>
                <a:cubicBezTo>
                  <a:pt x="2563091" y="315349"/>
                  <a:pt x="2532076" y="346364"/>
                  <a:pt x="2493818" y="346364"/>
                </a:cubicBezTo>
                <a:lnTo>
                  <a:pt x="69273" y="346364"/>
                </a:lnTo>
                <a:cubicBezTo>
                  <a:pt x="31040" y="346364"/>
                  <a:pt x="0" y="315324"/>
                  <a:pt x="0" y="277091"/>
                </a:cubicBezTo>
                <a:lnTo>
                  <a:pt x="0" y="69273"/>
                </a:lnTo>
                <a:cubicBezTo>
                  <a:pt x="0" y="31040"/>
                  <a:pt x="31040" y="0"/>
                  <a:pt x="69273" y="0"/>
                </a:cubicBezTo>
                <a:close/>
              </a:path>
            </a:pathLst>
          </a:custGeom>
          <a:solidFill>
            <a:srgbClr val="FFFFFF">
              <a:alpha val="70196"/>
            </a:srgbClr>
          </a:solidFill>
          <a:ln/>
        </p:spPr>
      </p:sp>
      <p:sp>
        <p:nvSpPr>
          <p:cNvPr id="47" name="Shape 45"/>
          <p:cNvSpPr/>
          <p:nvPr/>
        </p:nvSpPr>
        <p:spPr>
          <a:xfrm>
            <a:off x="6554932" y="3792682"/>
            <a:ext cx="121227" cy="138545"/>
          </a:xfrm>
          <a:custGeom>
            <a:avLst/>
            <a:gdLst/>
            <a:ahLst/>
            <a:cxnLst/>
            <a:rect l="l" t="t" r="r" b="b"/>
            <a:pathLst>
              <a:path w="121227" h="138545">
                <a:moveTo>
                  <a:pt x="17318" y="8659"/>
                </a:moveTo>
                <a:cubicBezTo>
                  <a:pt x="17318" y="3870"/>
                  <a:pt x="13449" y="0"/>
                  <a:pt x="8659" y="0"/>
                </a:cubicBezTo>
                <a:cubicBezTo>
                  <a:pt x="3870" y="0"/>
                  <a:pt x="0" y="3870"/>
                  <a:pt x="0" y="8659"/>
                </a:cubicBezTo>
                <a:lnTo>
                  <a:pt x="0" y="129886"/>
                </a:lnTo>
                <a:cubicBezTo>
                  <a:pt x="0" y="134676"/>
                  <a:pt x="3870" y="138545"/>
                  <a:pt x="8659" y="138545"/>
                </a:cubicBezTo>
                <a:cubicBezTo>
                  <a:pt x="13449" y="138545"/>
                  <a:pt x="17318" y="134676"/>
                  <a:pt x="17318" y="129886"/>
                </a:cubicBezTo>
                <a:lnTo>
                  <a:pt x="17318" y="96982"/>
                </a:lnTo>
                <a:lnTo>
                  <a:pt x="34285" y="91895"/>
                </a:lnTo>
                <a:cubicBezTo>
                  <a:pt x="45623" y="88485"/>
                  <a:pt x="57854" y="89540"/>
                  <a:pt x="68434" y="94844"/>
                </a:cubicBezTo>
                <a:cubicBezTo>
                  <a:pt x="79988" y="100635"/>
                  <a:pt x="93464" y="101338"/>
                  <a:pt x="105560" y="96792"/>
                </a:cubicBezTo>
                <a:lnTo>
                  <a:pt x="115599" y="93031"/>
                </a:lnTo>
                <a:cubicBezTo>
                  <a:pt x="118981" y="91759"/>
                  <a:pt x="121227" y="88539"/>
                  <a:pt x="121227" y="84913"/>
                </a:cubicBezTo>
                <a:lnTo>
                  <a:pt x="121227" y="17886"/>
                </a:lnTo>
                <a:cubicBezTo>
                  <a:pt x="121227" y="11663"/>
                  <a:pt x="114679" y="7604"/>
                  <a:pt x="109105" y="10391"/>
                </a:cubicBezTo>
                <a:lnTo>
                  <a:pt x="105912" y="11987"/>
                </a:lnTo>
                <a:cubicBezTo>
                  <a:pt x="93762" y="18076"/>
                  <a:pt x="79447" y="18076"/>
                  <a:pt x="67270" y="11987"/>
                </a:cubicBezTo>
                <a:cubicBezTo>
                  <a:pt x="57421" y="7063"/>
                  <a:pt x="46083" y="6088"/>
                  <a:pt x="35556" y="9254"/>
                </a:cubicBezTo>
                <a:lnTo>
                  <a:pt x="17318" y="14720"/>
                </a:lnTo>
                <a:lnTo>
                  <a:pt x="17318" y="8659"/>
                </a:lnTo>
                <a:close/>
              </a:path>
            </a:pathLst>
          </a:custGeom>
          <a:solidFill>
            <a:srgbClr val="E8A87C"/>
          </a:solidFill>
          <a:ln/>
        </p:spPr>
      </p:sp>
      <p:sp>
        <p:nvSpPr>
          <p:cNvPr id="48" name="Text 46"/>
          <p:cNvSpPr/>
          <p:nvPr/>
        </p:nvSpPr>
        <p:spPr>
          <a:xfrm>
            <a:off x="6771409" y="3758045"/>
            <a:ext cx="623455" cy="20781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91" dirty="0">
                <a:solidFill>
                  <a:srgbClr val="4A403A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România</a:t>
            </a:r>
            <a:endParaRPr lang="en-US" sz="1600" dirty="0"/>
          </a:p>
        </p:txBody>
      </p:sp>
      <p:sp>
        <p:nvSpPr>
          <p:cNvPr id="49" name="Shape 47"/>
          <p:cNvSpPr/>
          <p:nvPr/>
        </p:nvSpPr>
        <p:spPr>
          <a:xfrm>
            <a:off x="9057409" y="3688773"/>
            <a:ext cx="2563091" cy="346364"/>
          </a:xfrm>
          <a:custGeom>
            <a:avLst/>
            <a:gdLst/>
            <a:ahLst/>
            <a:cxnLst/>
            <a:rect l="l" t="t" r="r" b="b"/>
            <a:pathLst>
              <a:path w="2563091" h="346364">
                <a:moveTo>
                  <a:pt x="69273" y="0"/>
                </a:moveTo>
                <a:lnTo>
                  <a:pt x="2493818" y="0"/>
                </a:lnTo>
                <a:cubicBezTo>
                  <a:pt x="2532076" y="0"/>
                  <a:pt x="2563091" y="31014"/>
                  <a:pt x="2563091" y="69273"/>
                </a:cubicBezTo>
                <a:lnTo>
                  <a:pt x="2563091" y="277091"/>
                </a:lnTo>
                <a:cubicBezTo>
                  <a:pt x="2563091" y="315349"/>
                  <a:pt x="2532076" y="346364"/>
                  <a:pt x="2493818" y="346364"/>
                </a:cubicBezTo>
                <a:lnTo>
                  <a:pt x="69273" y="346364"/>
                </a:lnTo>
                <a:cubicBezTo>
                  <a:pt x="31040" y="346364"/>
                  <a:pt x="0" y="315324"/>
                  <a:pt x="0" y="277091"/>
                </a:cubicBezTo>
                <a:lnTo>
                  <a:pt x="0" y="69273"/>
                </a:lnTo>
                <a:cubicBezTo>
                  <a:pt x="0" y="31040"/>
                  <a:pt x="31040" y="0"/>
                  <a:pt x="69273" y="0"/>
                </a:cubicBezTo>
                <a:close/>
              </a:path>
            </a:pathLst>
          </a:custGeom>
          <a:solidFill>
            <a:srgbClr val="FFFFFF">
              <a:alpha val="70196"/>
            </a:srgbClr>
          </a:solidFill>
          <a:ln/>
        </p:spPr>
      </p:sp>
      <p:sp>
        <p:nvSpPr>
          <p:cNvPr id="50" name="Shape 48"/>
          <p:cNvSpPr/>
          <p:nvPr/>
        </p:nvSpPr>
        <p:spPr>
          <a:xfrm>
            <a:off x="9187295" y="3792682"/>
            <a:ext cx="121227" cy="138545"/>
          </a:xfrm>
          <a:custGeom>
            <a:avLst/>
            <a:gdLst/>
            <a:ahLst/>
            <a:cxnLst/>
            <a:rect l="l" t="t" r="r" b="b"/>
            <a:pathLst>
              <a:path w="121227" h="138545">
                <a:moveTo>
                  <a:pt x="17318" y="8659"/>
                </a:moveTo>
                <a:cubicBezTo>
                  <a:pt x="17318" y="3870"/>
                  <a:pt x="13449" y="0"/>
                  <a:pt x="8659" y="0"/>
                </a:cubicBezTo>
                <a:cubicBezTo>
                  <a:pt x="3870" y="0"/>
                  <a:pt x="0" y="3870"/>
                  <a:pt x="0" y="8659"/>
                </a:cubicBezTo>
                <a:lnTo>
                  <a:pt x="0" y="129886"/>
                </a:lnTo>
                <a:cubicBezTo>
                  <a:pt x="0" y="134676"/>
                  <a:pt x="3870" y="138545"/>
                  <a:pt x="8659" y="138545"/>
                </a:cubicBezTo>
                <a:cubicBezTo>
                  <a:pt x="13449" y="138545"/>
                  <a:pt x="17318" y="134676"/>
                  <a:pt x="17318" y="129886"/>
                </a:cubicBezTo>
                <a:lnTo>
                  <a:pt x="17318" y="96982"/>
                </a:lnTo>
                <a:lnTo>
                  <a:pt x="34285" y="91895"/>
                </a:lnTo>
                <a:cubicBezTo>
                  <a:pt x="45623" y="88485"/>
                  <a:pt x="57854" y="89540"/>
                  <a:pt x="68434" y="94844"/>
                </a:cubicBezTo>
                <a:cubicBezTo>
                  <a:pt x="79988" y="100635"/>
                  <a:pt x="93464" y="101338"/>
                  <a:pt x="105560" y="96792"/>
                </a:cubicBezTo>
                <a:lnTo>
                  <a:pt x="115599" y="93031"/>
                </a:lnTo>
                <a:cubicBezTo>
                  <a:pt x="118981" y="91759"/>
                  <a:pt x="121227" y="88539"/>
                  <a:pt x="121227" y="84913"/>
                </a:cubicBezTo>
                <a:lnTo>
                  <a:pt x="121227" y="17886"/>
                </a:lnTo>
                <a:cubicBezTo>
                  <a:pt x="121227" y="11663"/>
                  <a:pt x="114679" y="7604"/>
                  <a:pt x="109105" y="10391"/>
                </a:cubicBezTo>
                <a:lnTo>
                  <a:pt x="105912" y="11987"/>
                </a:lnTo>
                <a:cubicBezTo>
                  <a:pt x="93762" y="18076"/>
                  <a:pt x="79447" y="18076"/>
                  <a:pt x="67270" y="11987"/>
                </a:cubicBezTo>
                <a:cubicBezTo>
                  <a:pt x="57421" y="7063"/>
                  <a:pt x="46083" y="6088"/>
                  <a:pt x="35556" y="9254"/>
                </a:cubicBezTo>
                <a:lnTo>
                  <a:pt x="17318" y="14720"/>
                </a:lnTo>
                <a:lnTo>
                  <a:pt x="17318" y="8659"/>
                </a:lnTo>
                <a:close/>
              </a:path>
            </a:pathLst>
          </a:custGeom>
          <a:solidFill>
            <a:srgbClr val="85CDCA"/>
          </a:solidFill>
          <a:ln/>
        </p:spPr>
      </p:sp>
      <p:sp>
        <p:nvSpPr>
          <p:cNvPr id="51" name="Text 49"/>
          <p:cNvSpPr/>
          <p:nvPr/>
        </p:nvSpPr>
        <p:spPr>
          <a:xfrm>
            <a:off x="9403773" y="3758045"/>
            <a:ext cx="1272886" cy="20781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91" dirty="0">
                <a:solidFill>
                  <a:srgbClr val="4A403A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Republica Moldova</a:t>
            </a:r>
            <a:endParaRPr lang="en-US" sz="1600" dirty="0"/>
          </a:p>
        </p:txBody>
      </p:sp>
      <p:sp>
        <p:nvSpPr>
          <p:cNvPr id="52" name="Shape 50"/>
          <p:cNvSpPr/>
          <p:nvPr/>
        </p:nvSpPr>
        <p:spPr>
          <a:xfrm>
            <a:off x="6425045" y="4104409"/>
            <a:ext cx="2563091" cy="346364"/>
          </a:xfrm>
          <a:custGeom>
            <a:avLst/>
            <a:gdLst/>
            <a:ahLst/>
            <a:cxnLst/>
            <a:rect l="l" t="t" r="r" b="b"/>
            <a:pathLst>
              <a:path w="2563091" h="346364">
                <a:moveTo>
                  <a:pt x="69273" y="0"/>
                </a:moveTo>
                <a:lnTo>
                  <a:pt x="2493818" y="0"/>
                </a:lnTo>
                <a:cubicBezTo>
                  <a:pt x="2532076" y="0"/>
                  <a:pt x="2563091" y="31014"/>
                  <a:pt x="2563091" y="69273"/>
                </a:cubicBezTo>
                <a:lnTo>
                  <a:pt x="2563091" y="277091"/>
                </a:lnTo>
                <a:cubicBezTo>
                  <a:pt x="2563091" y="315349"/>
                  <a:pt x="2532076" y="346364"/>
                  <a:pt x="2493818" y="346364"/>
                </a:cubicBezTo>
                <a:lnTo>
                  <a:pt x="69273" y="346364"/>
                </a:lnTo>
                <a:cubicBezTo>
                  <a:pt x="31040" y="346364"/>
                  <a:pt x="0" y="315324"/>
                  <a:pt x="0" y="277091"/>
                </a:cubicBezTo>
                <a:lnTo>
                  <a:pt x="0" y="69273"/>
                </a:lnTo>
                <a:cubicBezTo>
                  <a:pt x="0" y="31040"/>
                  <a:pt x="31040" y="0"/>
                  <a:pt x="69273" y="0"/>
                </a:cubicBezTo>
                <a:close/>
              </a:path>
            </a:pathLst>
          </a:custGeom>
          <a:solidFill>
            <a:srgbClr val="FFFFFF">
              <a:alpha val="70196"/>
            </a:srgbClr>
          </a:solidFill>
          <a:ln/>
        </p:spPr>
      </p:sp>
      <p:sp>
        <p:nvSpPr>
          <p:cNvPr id="53" name="Shape 51"/>
          <p:cNvSpPr/>
          <p:nvPr/>
        </p:nvSpPr>
        <p:spPr>
          <a:xfrm>
            <a:off x="6554932" y="4208318"/>
            <a:ext cx="121227" cy="138545"/>
          </a:xfrm>
          <a:custGeom>
            <a:avLst/>
            <a:gdLst/>
            <a:ahLst/>
            <a:cxnLst/>
            <a:rect l="l" t="t" r="r" b="b"/>
            <a:pathLst>
              <a:path w="121227" h="138545">
                <a:moveTo>
                  <a:pt x="17318" y="8659"/>
                </a:moveTo>
                <a:cubicBezTo>
                  <a:pt x="17318" y="3870"/>
                  <a:pt x="13449" y="0"/>
                  <a:pt x="8659" y="0"/>
                </a:cubicBezTo>
                <a:cubicBezTo>
                  <a:pt x="3870" y="0"/>
                  <a:pt x="0" y="3870"/>
                  <a:pt x="0" y="8659"/>
                </a:cubicBezTo>
                <a:lnTo>
                  <a:pt x="0" y="129886"/>
                </a:lnTo>
                <a:cubicBezTo>
                  <a:pt x="0" y="134676"/>
                  <a:pt x="3870" y="138545"/>
                  <a:pt x="8659" y="138545"/>
                </a:cubicBezTo>
                <a:cubicBezTo>
                  <a:pt x="13449" y="138545"/>
                  <a:pt x="17318" y="134676"/>
                  <a:pt x="17318" y="129886"/>
                </a:cubicBezTo>
                <a:lnTo>
                  <a:pt x="17318" y="96982"/>
                </a:lnTo>
                <a:lnTo>
                  <a:pt x="34285" y="91895"/>
                </a:lnTo>
                <a:cubicBezTo>
                  <a:pt x="45623" y="88485"/>
                  <a:pt x="57854" y="89540"/>
                  <a:pt x="68434" y="94844"/>
                </a:cubicBezTo>
                <a:cubicBezTo>
                  <a:pt x="79988" y="100635"/>
                  <a:pt x="93464" y="101338"/>
                  <a:pt x="105560" y="96792"/>
                </a:cubicBezTo>
                <a:lnTo>
                  <a:pt x="115599" y="93031"/>
                </a:lnTo>
                <a:cubicBezTo>
                  <a:pt x="118981" y="91759"/>
                  <a:pt x="121227" y="88539"/>
                  <a:pt x="121227" y="84913"/>
                </a:cubicBezTo>
                <a:lnTo>
                  <a:pt x="121227" y="17886"/>
                </a:lnTo>
                <a:cubicBezTo>
                  <a:pt x="121227" y="11663"/>
                  <a:pt x="114679" y="7604"/>
                  <a:pt x="109105" y="10391"/>
                </a:cubicBezTo>
                <a:lnTo>
                  <a:pt x="105912" y="11987"/>
                </a:lnTo>
                <a:cubicBezTo>
                  <a:pt x="93762" y="18076"/>
                  <a:pt x="79447" y="18076"/>
                  <a:pt x="67270" y="11987"/>
                </a:cubicBezTo>
                <a:cubicBezTo>
                  <a:pt x="57421" y="7063"/>
                  <a:pt x="46083" y="6088"/>
                  <a:pt x="35556" y="9254"/>
                </a:cubicBezTo>
                <a:lnTo>
                  <a:pt x="17318" y="14720"/>
                </a:lnTo>
                <a:lnTo>
                  <a:pt x="17318" y="8659"/>
                </a:lnTo>
                <a:close/>
              </a:path>
            </a:pathLst>
          </a:custGeom>
          <a:solidFill>
            <a:srgbClr val="C38D9E"/>
          </a:solidFill>
          <a:ln/>
        </p:spPr>
      </p:sp>
      <p:sp>
        <p:nvSpPr>
          <p:cNvPr id="54" name="Text 52"/>
          <p:cNvSpPr/>
          <p:nvPr/>
        </p:nvSpPr>
        <p:spPr>
          <a:xfrm>
            <a:off x="6771409" y="4173682"/>
            <a:ext cx="502227" cy="20781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91" dirty="0">
                <a:solidFill>
                  <a:srgbClr val="4A403A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Suedia</a:t>
            </a:r>
            <a:endParaRPr lang="en-US" sz="1600" dirty="0"/>
          </a:p>
        </p:txBody>
      </p:sp>
      <p:sp>
        <p:nvSpPr>
          <p:cNvPr id="55" name="Shape 53"/>
          <p:cNvSpPr/>
          <p:nvPr/>
        </p:nvSpPr>
        <p:spPr>
          <a:xfrm>
            <a:off x="9057409" y="4104409"/>
            <a:ext cx="2563091" cy="346364"/>
          </a:xfrm>
          <a:custGeom>
            <a:avLst/>
            <a:gdLst/>
            <a:ahLst/>
            <a:cxnLst/>
            <a:rect l="l" t="t" r="r" b="b"/>
            <a:pathLst>
              <a:path w="2563091" h="346364">
                <a:moveTo>
                  <a:pt x="69273" y="0"/>
                </a:moveTo>
                <a:lnTo>
                  <a:pt x="2493818" y="0"/>
                </a:lnTo>
                <a:cubicBezTo>
                  <a:pt x="2532076" y="0"/>
                  <a:pt x="2563091" y="31014"/>
                  <a:pt x="2563091" y="69273"/>
                </a:cubicBezTo>
                <a:lnTo>
                  <a:pt x="2563091" y="277091"/>
                </a:lnTo>
                <a:cubicBezTo>
                  <a:pt x="2563091" y="315349"/>
                  <a:pt x="2532076" y="346364"/>
                  <a:pt x="2493818" y="346364"/>
                </a:cubicBezTo>
                <a:lnTo>
                  <a:pt x="69273" y="346364"/>
                </a:lnTo>
                <a:cubicBezTo>
                  <a:pt x="31040" y="346364"/>
                  <a:pt x="0" y="315324"/>
                  <a:pt x="0" y="277091"/>
                </a:cubicBezTo>
                <a:lnTo>
                  <a:pt x="0" y="69273"/>
                </a:lnTo>
                <a:cubicBezTo>
                  <a:pt x="0" y="31040"/>
                  <a:pt x="31040" y="0"/>
                  <a:pt x="69273" y="0"/>
                </a:cubicBezTo>
                <a:close/>
              </a:path>
            </a:pathLst>
          </a:custGeom>
          <a:solidFill>
            <a:srgbClr val="FFFFFF">
              <a:alpha val="70196"/>
            </a:srgbClr>
          </a:solidFill>
          <a:ln/>
        </p:spPr>
      </p:sp>
      <p:sp>
        <p:nvSpPr>
          <p:cNvPr id="56" name="Shape 54"/>
          <p:cNvSpPr/>
          <p:nvPr/>
        </p:nvSpPr>
        <p:spPr>
          <a:xfrm>
            <a:off x="9187295" y="4208318"/>
            <a:ext cx="121227" cy="138545"/>
          </a:xfrm>
          <a:custGeom>
            <a:avLst/>
            <a:gdLst/>
            <a:ahLst/>
            <a:cxnLst/>
            <a:rect l="l" t="t" r="r" b="b"/>
            <a:pathLst>
              <a:path w="121227" h="138545">
                <a:moveTo>
                  <a:pt x="17318" y="8659"/>
                </a:moveTo>
                <a:cubicBezTo>
                  <a:pt x="17318" y="3870"/>
                  <a:pt x="13449" y="0"/>
                  <a:pt x="8659" y="0"/>
                </a:cubicBezTo>
                <a:cubicBezTo>
                  <a:pt x="3870" y="0"/>
                  <a:pt x="0" y="3870"/>
                  <a:pt x="0" y="8659"/>
                </a:cubicBezTo>
                <a:lnTo>
                  <a:pt x="0" y="129886"/>
                </a:lnTo>
                <a:cubicBezTo>
                  <a:pt x="0" y="134676"/>
                  <a:pt x="3870" y="138545"/>
                  <a:pt x="8659" y="138545"/>
                </a:cubicBezTo>
                <a:cubicBezTo>
                  <a:pt x="13449" y="138545"/>
                  <a:pt x="17318" y="134676"/>
                  <a:pt x="17318" y="129886"/>
                </a:cubicBezTo>
                <a:lnTo>
                  <a:pt x="17318" y="96982"/>
                </a:lnTo>
                <a:lnTo>
                  <a:pt x="34285" y="91895"/>
                </a:lnTo>
                <a:cubicBezTo>
                  <a:pt x="45623" y="88485"/>
                  <a:pt x="57854" y="89540"/>
                  <a:pt x="68434" y="94844"/>
                </a:cubicBezTo>
                <a:cubicBezTo>
                  <a:pt x="79988" y="100635"/>
                  <a:pt x="93464" y="101338"/>
                  <a:pt x="105560" y="96792"/>
                </a:cubicBezTo>
                <a:lnTo>
                  <a:pt x="115599" y="93031"/>
                </a:lnTo>
                <a:cubicBezTo>
                  <a:pt x="118981" y="91759"/>
                  <a:pt x="121227" y="88539"/>
                  <a:pt x="121227" y="84913"/>
                </a:cubicBezTo>
                <a:lnTo>
                  <a:pt x="121227" y="17886"/>
                </a:lnTo>
                <a:cubicBezTo>
                  <a:pt x="121227" y="11663"/>
                  <a:pt x="114679" y="7604"/>
                  <a:pt x="109105" y="10391"/>
                </a:cubicBezTo>
                <a:lnTo>
                  <a:pt x="105912" y="11987"/>
                </a:lnTo>
                <a:cubicBezTo>
                  <a:pt x="93762" y="18076"/>
                  <a:pt x="79447" y="18076"/>
                  <a:pt x="67270" y="11987"/>
                </a:cubicBezTo>
                <a:cubicBezTo>
                  <a:pt x="57421" y="7063"/>
                  <a:pt x="46083" y="6088"/>
                  <a:pt x="35556" y="9254"/>
                </a:cubicBezTo>
                <a:lnTo>
                  <a:pt x="17318" y="14720"/>
                </a:lnTo>
                <a:lnTo>
                  <a:pt x="17318" y="8659"/>
                </a:lnTo>
                <a:close/>
              </a:path>
            </a:pathLst>
          </a:custGeom>
          <a:solidFill>
            <a:srgbClr val="E8A87C"/>
          </a:solidFill>
          <a:ln/>
        </p:spPr>
      </p:sp>
      <p:sp>
        <p:nvSpPr>
          <p:cNvPr id="57" name="Text 55"/>
          <p:cNvSpPr/>
          <p:nvPr/>
        </p:nvSpPr>
        <p:spPr>
          <a:xfrm>
            <a:off x="9403773" y="4173682"/>
            <a:ext cx="467591" cy="20781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91" dirty="0">
                <a:solidFill>
                  <a:srgbClr val="4A403A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Turcia</a:t>
            </a:r>
            <a:endParaRPr lang="en-US" sz="1600" dirty="0"/>
          </a:p>
        </p:txBody>
      </p:sp>
      <p:sp>
        <p:nvSpPr>
          <p:cNvPr id="58" name="Shape 56"/>
          <p:cNvSpPr/>
          <p:nvPr/>
        </p:nvSpPr>
        <p:spPr>
          <a:xfrm>
            <a:off x="6425045" y="4520045"/>
            <a:ext cx="2563091" cy="346364"/>
          </a:xfrm>
          <a:custGeom>
            <a:avLst/>
            <a:gdLst/>
            <a:ahLst/>
            <a:cxnLst/>
            <a:rect l="l" t="t" r="r" b="b"/>
            <a:pathLst>
              <a:path w="2563091" h="346364">
                <a:moveTo>
                  <a:pt x="69273" y="0"/>
                </a:moveTo>
                <a:lnTo>
                  <a:pt x="2493818" y="0"/>
                </a:lnTo>
                <a:cubicBezTo>
                  <a:pt x="2532076" y="0"/>
                  <a:pt x="2563091" y="31014"/>
                  <a:pt x="2563091" y="69273"/>
                </a:cubicBezTo>
                <a:lnTo>
                  <a:pt x="2563091" y="277091"/>
                </a:lnTo>
                <a:cubicBezTo>
                  <a:pt x="2563091" y="315349"/>
                  <a:pt x="2532076" y="346364"/>
                  <a:pt x="2493818" y="346364"/>
                </a:cubicBezTo>
                <a:lnTo>
                  <a:pt x="69273" y="346364"/>
                </a:lnTo>
                <a:cubicBezTo>
                  <a:pt x="31040" y="346364"/>
                  <a:pt x="0" y="315324"/>
                  <a:pt x="0" y="277091"/>
                </a:cubicBezTo>
                <a:lnTo>
                  <a:pt x="0" y="69273"/>
                </a:lnTo>
                <a:cubicBezTo>
                  <a:pt x="0" y="31040"/>
                  <a:pt x="31040" y="0"/>
                  <a:pt x="69273" y="0"/>
                </a:cubicBezTo>
                <a:close/>
              </a:path>
            </a:pathLst>
          </a:custGeom>
          <a:solidFill>
            <a:srgbClr val="FFFFFF">
              <a:alpha val="70196"/>
            </a:srgbClr>
          </a:solidFill>
          <a:ln/>
        </p:spPr>
      </p:sp>
      <p:sp>
        <p:nvSpPr>
          <p:cNvPr id="59" name="Shape 57"/>
          <p:cNvSpPr/>
          <p:nvPr/>
        </p:nvSpPr>
        <p:spPr>
          <a:xfrm>
            <a:off x="6554932" y="4623955"/>
            <a:ext cx="121227" cy="138545"/>
          </a:xfrm>
          <a:custGeom>
            <a:avLst/>
            <a:gdLst/>
            <a:ahLst/>
            <a:cxnLst/>
            <a:rect l="l" t="t" r="r" b="b"/>
            <a:pathLst>
              <a:path w="121227" h="138545">
                <a:moveTo>
                  <a:pt x="17318" y="8659"/>
                </a:moveTo>
                <a:cubicBezTo>
                  <a:pt x="17318" y="3870"/>
                  <a:pt x="13449" y="0"/>
                  <a:pt x="8659" y="0"/>
                </a:cubicBezTo>
                <a:cubicBezTo>
                  <a:pt x="3870" y="0"/>
                  <a:pt x="0" y="3870"/>
                  <a:pt x="0" y="8659"/>
                </a:cubicBezTo>
                <a:lnTo>
                  <a:pt x="0" y="129886"/>
                </a:lnTo>
                <a:cubicBezTo>
                  <a:pt x="0" y="134676"/>
                  <a:pt x="3870" y="138545"/>
                  <a:pt x="8659" y="138545"/>
                </a:cubicBezTo>
                <a:cubicBezTo>
                  <a:pt x="13449" y="138545"/>
                  <a:pt x="17318" y="134676"/>
                  <a:pt x="17318" y="129886"/>
                </a:cubicBezTo>
                <a:lnTo>
                  <a:pt x="17318" y="96982"/>
                </a:lnTo>
                <a:lnTo>
                  <a:pt x="34285" y="91895"/>
                </a:lnTo>
                <a:cubicBezTo>
                  <a:pt x="45623" y="88485"/>
                  <a:pt x="57854" y="89540"/>
                  <a:pt x="68434" y="94844"/>
                </a:cubicBezTo>
                <a:cubicBezTo>
                  <a:pt x="79988" y="100635"/>
                  <a:pt x="93464" y="101338"/>
                  <a:pt x="105560" y="96792"/>
                </a:cubicBezTo>
                <a:lnTo>
                  <a:pt x="115599" y="93031"/>
                </a:lnTo>
                <a:cubicBezTo>
                  <a:pt x="118981" y="91759"/>
                  <a:pt x="121227" y="88539"/>
                  <a:pt x="121227" y="84913"/>
                </a:cubicBezTo>
                <a:lnTo>
                  <a:pt x="121227" y="17886"/>
                </a:lnTo>
                <a:cubicBezTo>
                  <a:pt x="121227" y="11663"/>
                  <a:pt x="114679" y="7604"/>
                  <a:pt x="109105" y="10391"/>
                </a:cubicBezTo>
                <a:lnTo>
                  <a:pt x="105912" y="11987"/>
                </a:lnTo>
                <a:cubicBezTo>
                  <a:pt x="93762" y="18076"/>
                  <a:pt x="79447" y="18076"/>
                  <a:pt x="67270" y="11987"/>
                </a:cubicBezTo>
                <a:cubicBezTo>
                  <a:pt x="57421" y="7063"/>
                  <a:pt x="46083" y="6088"/>
                  <a:pt x="35556" y="9254"/>
                </a:cubicBezTo>
                <a:lnTo>
                  <a:pt x="17318" y="14720"/>
                </a:lnTo>
                <a:lnTo>
                  <a:pt x="17318" y="8659"/>
                </a:lnTo>
                <a:close/>
              </a:path>
            </a:pathLst>
          </a:custGeom>
          <a:solidFill>
            <a:srgbClr val="85CDCA"/>
          </a:solidFill>
          <a:ln/>
        </p:spPr>
      </p:sp>
      <p:sp>
        <p:nvSpPr>
          <p:cNvPr id="60" name="Text 58"/>
          <p:cNvSpPr/>
          <p:nvPr/>
        </p:nvSpPr>
        <p:spPr>
          <a:xfrm>
            <a:off x="6771409" y="4589318"/>
            <a:ext cx="484909" cy="20781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91" dirty="0">
                <a:solidFill>
                  <a:srgbClr val="4A403A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Grecia</a:t>
            </a:r>
            <a:endParaRPr lang="en-US" sz="1600" dirty="0"/>
          </a:p>
        </p:txBody>
      </p:sp>
      <p:sp>
        <p:nvSpPr>
          <p:cNvPr id="61" name="Shape 59"/>
          <p:cNvSpPr/>
          <p:nvPr/>
        </p:nvSpPr>
        <p:spPr>
          <a:xfrm>
            <a:off x="9057409" y="4520045"/>
            <a:ext cx="2563091" cy="346364"/>
          </a:xfrm>
          <a:custGeom>
            <a:avLst/>
            <a:gdLst/>
            <a:ahLst/>
            <a:cxnLst/>
            <a:rect l="l" t="t" r="r" b="b"/>
            <a:pathLst>
              <a:path w="2563091" h="346364">
                <a:moveTo>
                  <a:pt x="69273" y="0"/>
                </a:moveTo>
                <a:lnTo>
                  <a:pt x="2493818" y="0"/>
                </a:lnTo>
                <a:cubicBezTo>
                  <a:pt x="2532076" y="0"/>
                  <a:pt x="2563091" y="31014"/>
                  <a:pt x="2563091" y="69273"/>
                </a:cubicBezTo>
                <a:lnTo>
                  <a:pt x="2563091" y="277091"/>
                </a:lnTo>
                <a:cubicBezTo>
                  <a:pt x="2563091" y="315349"/>
                  <a:pt x="2532076" y="346364"/>
                  <a:pt x="2493818" y="346364"/>
                </a:cubicBezTo>
                <a:lnTo>
                  <a:pt x="69273" y="346364"/>
                </a:lnTo>
                <a:cubicBezTo>
                  <a:pt x="31040" y="346364"/>
                  <a:pt x="0" y="315324"/>
                  <a:pt x="0" y="277091"/>
                </a:cubicBezTo>
                <a:lnTo>
                  <a:pt x="0" y="69273"/>
                </a:lnTo>
                <a:cubicBezTo>
                  <a:pt x="0" y="31040"/>
                  <a:pt x="31040" y="0"/>
                  <a:pt x="69273" y="0"/>
                </a:cubicBezTo>
                <a:close/>
              </a:path>
            </a:pathLst>
          </a:custGeom>
          <a:solidFill>
            <a:srgbClr val="FFFFFF">
              <a:alpha val="70196"/>
            </a:srgbClr>
          </a:solidFill>
          <a:ln/>
        </p:spPr>
      </p:sp>
      <p:sp>
        <p:nvSpPr>
          <p:cNvPr id="62" name="Shape 60"/>
          <p:cNvSpPr/>
          <p:nvPr/>
        </p:nvSpPr>
        <p:spPr>
          <a:xfrm>
            <a:off x="9187295" y="4623955"/>
            <a:ext cx="121227" cy="138545"/>
          </a:xfrm>
          <a:custGeom>
            <a:avLst/>
            <a:gdLst/>
            <a:ahLst/>
            <a:cxnLst/>
            <a:rect l="l" t="t" r="r" b="b"/>
            <a:pathLst>
              <a:path w="121227" h="138545">
                <a:moveTo>
                  <a:pt x="17318" y="8659"/>
                </a:moveTo>
                <a:cubicBezTo>
                  <a:pt x="17318" y="3870"/>
                  <a:pt x="13449" y="0"/>
                  <a:pt x="8659" y="0"/>
                </a:cubicBezTo>
                <a:cubicBezTo>
                  <a:pt x="3870" y="0"/>
                  <a:pt x="0" y="3870"/>
                  <a:pt x="0" y="8659"/>
                </a:cubicBezTo>
                <a:lnTo>
                  <a:pt x="0" y="129886"/>
                </a:lnTo>
                <a:cubicBezTo>
                  <a:pt x="0" y="134676"/>
                  <a:pt x="3870" y="138545"/>
                  <a:pt x="8659" y="138545"/>
                </a:cubicBezTo>
                <a:cubicBezTo>
                  <a:pt x="13449" y="138545"/>
                  <a:pt x="17318" y="134676"/>
                  <a:pt x="17318" y="129886"/>
                </a:cubicBezTo>
                <a:lnTo>
                  <a:pt x="17318" y="96982"/>
                </a:lnTo>
                <a:lnTo>
                  <a:pt x="34285" y="91895"/>
                </a:lnTo>
                <a:cubicBezTo>
                  <a:pt x="45623" y="88485"/>
                  <a:pt x="57854" y="89540"/>
                  <a:pt x="68434" y="94844"/>
                </a:cubicBezTo>
                <a:cubicBezTo>
                  <a:pt x="79988" y="100635"/>
                  <a:pt x="93464" y="101338"/>
                  <a:pt x="105560" y="96792"/>
                </a:cubicBezTo>
                <a:lnTo>
                  <a:pt x="115599" y="93031"/>
                </a:lnTo>
                <a:cubicBezTo>
                  <a:pt x="118981" y="91759"/>
                  <a:pt x="121227" y="88539"/>
                  <a:pt x="121227" y="84913"/>
                </a:cubicBezTo>
                <a:lnTo>
                  <a:pt x="121227" y="17886"/>
                </a:lnTo>
                <a:cubicBezTo>
                  <a:pt x="121227" y="11663"/>
                  <a:pt x="114679" y="7604"/>
                  <a:pt x="109105" y="10391"/>
                </a:cubicBezTo>
                <a:lnTo>
                  <a:pt x="105912" y="11987"/>
                </a:lnTo>
                <a:cubicBezTo>
                  <a:pt x="93762" y="18076"/>
                  <a:pt x="79447" y="18076"/>
                  <a:pt x="67270" y="11987"/>
                </a:cubicBezTo>
                <a:cubicBezTo>
                  <a:pt x="57421" y="7063"/>
                  <a:pt x="46083" y="6088"/>
                  <a:pt x="35556" y="9254"/>
                </a:cubicBezTo>
                <a:lnTo>
                  <a:pt x="17318" y="14720"/>
                </a:lnTo>
                <a:lnTo>
                  <a:pt x="17318" y="8659"/>
                </a:lnTo>
                <a:close/>
              </a:path>
            </a:pathLst>
          </a:custGeom>
          <a:solidFill>
            <a:srgbClr val="C38D9E"/>
          </a:solidFill>
          <a:ln/>
        </p:spPr>
      </p:sp>
      <p:sp>
        <p:nvSpPr>
          <p:cNvPr id="63" name="Text 61"/>
          <p:cNvSpPr/>
          <p:nvPr/>
        </p:nvSpPr>
        <p:spPr>
          <a:xfrm>
            <a:off x="9403773" y="4589318"/>
            <a:ext cx="536864" cy="20781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91" dirty="0">
                <a:solidFill>
                  <a:srgbClr val="4A403A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Polonia</a:t>
            </a:r>
            <a:endParaRPr lang="en-US" sz="1600" dirty="0"/>
          </a:p>
        </p:txBody>
      </p:sp>
      <p:sp>
        <p:nvSpPr>
          <p:cNvPr id="64" name="Shape 62"/>
          <p:cNvSpPr/>
          <p:nvPr/>
        </p:nvSpPr>
        <p:spPr>
          <a:xfrm>
            <a:off x="6199909" y="5247409"/>
            <a:ext cx="5645727" cy="1610591"/>
          </a:xfrm>
          <a:custGeom>
            <a:avLst/>
            <a:gdLst/>
            <a:ahLst/>
            <a:cxnLst/>
            <a:rect l="l" t="t" r="r" b="b"/>
            <a:pathLst>
              <a:path w="5645727" h="1610591">
                <a:moveTo>
                  <a:pt x="34636" y="0"/>
                </a:moveTo>
                <a:lnTo>
                  <a:pt x="5611091" y="0"/>
                </a:lnTo>
                <a:cubicBezTo>
                  <a:pt x="5630220" y="0"/>
                  <a:pt x="5645727" y="15507"/>
                  <a:pt x="5645727" y="34636"/>
                </a:cubicBezTo>
                <a:lnTo>
                  <a:pt x="5645727" y="1402776"/>
                </a:lnTo>
                <a:cubicBezTo>
                  <a:pt x="5645727" y="1517549"/>
                  <a:pt x="5552686" y="1610591"/>
                  <a:pt x="5437913" y="1610591"/>
                </a:cubicBezTo>
                <a:lnTo>
                  <a:pt x="207815" y="1610591"/>
                </a:lnTo>
                <a:cubicBezTo>
                  <a:pt x="93042" y="1610591"/>
                  <a:pt x="0" y="1517549"/>
                  <a:pt x="0" y="1402776"/>
                </a:cubicBezTo>
                <a:lnTo>
                  <a:pt x="0" y="34636"/>
                </a:lnTo>
                <a:cubicBezTo>
                  <a:pt x="0" y="15520"/>
                  <a:pt x="15520" y="0"/>
                  <a:pt x="34636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sx="100000" sy="100000" kx="0" ky="0" algn="bl" rotWithShape="0" blurRad="129886" dist="86591" dir="5400000">
              <a:srgbClr val="000000">
                <a:alpha val="10196"/>
              </a:srgbClr>
            </a:outerShdw>
          </a:effectLst>
        </p:spPr>
      </p:sp>
      <p:sp>
        <p:nvSpPr>
          <p:cNvPr id="65" name="Shape 63"/>
          <p:cNvSpPr/>
          <p:nvPr/>
        </p:nvSpPr>
        <p:spPr>
          <a:xfrm>
            <a:off x="6199909" y="5247409"/>
            <a:ext cx="5645727" cy="34636"/>
          </a:xfrm>
          <a:custGeom>
            <a:avLst/>
            <a:gdLst/>
            <a:ahLst/>
            <a:cxnLst/>
            <a:rect l="l" t="t" r="r" b="b"/>
            <a:pathLst>
              <a:path w="5645727" h="34636">
                <a:moveTo>
                  <a:pt x="34636" y="0"/>
                </a:moveTo>
                <a:lnTo>
                  <a:pt x="5611091" y="0"/>
                </a:lnTo>
                <a:cubicBezTo>
                  <a:pt x="5630220" y="0"/>
                  <a:pt x="5645727" y="15507"/>
                  <a:pt x="5645727" y="34636"/>
                </a:cubicBezTo>
                <a:lnTo>
                  <a:pt x="5645727" y="34636"/>
                </a:lnTo>
                <a:lnTo>
                  <a:pt x="0" y="34636"/>
                </a:lnTo>
                <a:lnTo>
                  <a:pt x="0" y="34636"/>
                </a:lnTo>
                <a:cubicBezTo>
                  <a:pt x="0" y="15520"/>
                  <a:pt x="15520" y="0"/>
                  <a:pt x="34636" y="0"/>
                </a:cubicBezTo>
                <a:close/>
              </a:path>
            </a:pathLst>
          </a:custGeom>
          <a:solidFill>
            <a:srgbClr val="C38D9E"/>
          </a:solidFill>
          <a:ln/>
        </p:spPr>
      </p:sp>
      <p:sp>
        <p:nvSpPr>
          <p:cNvPr id="66" name="Shape 64"/>
          <p:cNvSpPr/>
          <p:nvPr/>
        </p:nvSpPr>
        <p:spPr>
          <a:xfrm>
            <a:off x="6373091" y="5437909"/>
            <a:ext cx="415636" cy="415636"/>
          </a:xfrm>
          <a:custGeom>
            <a:avLst/>
            <a:gdLst/>
            <a:ahLst/>
            <a:cxnLst/>
            <a:rect l="l" t="t" r="r" b="b"/>
            <a:pathLst>
              <a:path w="415636" h="415636">
                <a:moveTo>
                  <a:pt x="207818" y="0"/>
                </a:moveTo>
                <a:lnTo>
                  <a:pt x="207818" y="0"/>
                </a:lnTo>
                <a:cubicBezTo>
                  <a:pt x="322516" y="0"/>
                  <a:pt x="415636" y="93120"/>
                  <a:pt x="415636" y="207818"/>
                </a:cubicBezTo>
                <a:lnTo>
                  <a:pt x="415636" y="207818"/>
                </a:lnTo>
                <a:cubicBezTo>
                  <a:pt x="415636" y="322516"/>
                  <a:pt x="322516" y="415636"/>
                  <a:pt x="207818" y="415636"/>
                </a:cubicBezTo>
                <a:lnTo>
                  <a:pt x="207818" y="415636"/>
                </a:lnTo>
                <a:cubicBezTo>
                  <a:pt x="93120" y="415636"/>
                  <a:pt x="0" y="322516"/>
                  <a:pt x="0" y="207818"/>
                </a:cubicBezTo>
                <a:lnTo>
                  <a:pt x="0" y="207818"/>
                </a:lnTo>
                <a:cubicBezTo>
                  <a:pt x="0" y="93120"/>
                  <a:pt x="93120" y="0"/>
                  <a:pt x="207818" y="0"/>
                </a:cubicBezTo>
                <a:close/>
              </a:path>
            </a:pathLst>
          </a:custGeom>
          <a:solidFill>
            <a:srgbClr val="C38D9E"/>
          </a:solidFill>
          <a:ln/>
        </p:spPr>
      </p:sp>
      <p:sp>
        <p:nvSpPr>
          <p:cNvPr id="67" name="Shape 65"/>
          <p:cNvSpPr/>
          <p:nvPr/>
        </p:nvSpPr>
        <p:spPr>
          <a:xfrm>
            <a:off x="6483494" y="5559136"/>
            <a:ext cx="194830" cy="173182"/>
          </a:xfrm>
          <a:custGeom>
            <a:avLst/>
            <a:gdLst/>
            <a:ahLst/>
            <a:cxnLst/>
            <a:rect l="l" t="t" r="r" b="b"/>
            <a:pathLst>
              <a:path w="194830" h="173182">
                <a:moveTo>
                  <a:pt x="90954" y="17995"/>
                </a:moveTo>
                <a:lnTo>
                  <a:pt x="51515" y="61831"/>
                </a:lnTo>
                <a:cubicBezTo>
                  <a:pt x="49959" y="63556"/>
                  <a:pt x="50027" y="66229"/>
                  <a:pt x="51684" y="67886"/>
                </a:cubicBezTo>
                <a:cubicBezTo>
                  <a:pt x="62000" y="78202"/>
                  <a:pt x="78744" y="78202"/>
                  <a:pt x="89060" y="67886"/>
                </a:cubicBezTo>
                <a:lnTo>
                  <a:pt x="99816" y="57130"/>
                </a:lnTo>
                <a:cubicBezTo>
                  <a:pt x="101237" y="55709"/>
                  <a:pt x="103030" y="54931"/>
                  <a:pt x="104856" y="54796"/>
                </a:cubicBezTo>
                <a:cubicBezTo>
                  <a:pt x="107156" y="54593"/>
                  <a:pt x="109524" y="55371"/>
                  <a:pt x="111283" y="57130"/>
                </a:cubicBezTo>
                <a:lnTo>
                  <a:pt x="171017" y="116357"/>
                </a:lnTo>
                <a:lnTo>
                  <a:pt x="194830" y="97415"/>
                </a:lnTo>
                <a:lnTo>
                  <a:pt x="194830" y="0"/>
                </a:lnTo>
                <a:lnTo>
                  <a:pt x="156946" y="21648"/>
                </a:lnTo>
                <a:lnTo>
                  <a:pt x="148896" y="16270"/>
                </a:lnTo>
                <a:cubicBezTo>
                  <a:pt x="143551" y="12718"/>
                  <a:pt x="137294" y="10824"/>
                  <a:pt x="130867" y="10824"/>
                </a:cubicBezTo>
                <a:lnTo>
                  <a:pt x="107055" y="10824"/>
                </a:lnTo>
                <a:cubicBezTo>
                  <a:pt x="106683" y="10824"/>
                  <a:pt x="106277" y="10824"/>
                  <a:pt x="105905" y="10858"/>
                </a:cubicBezTo>
                <a:cubicBezTo>
                  <a:pt x="100188" y="11162"/>
                  <a:pt x="94810" y="13733"/>
                  <a:pt x="90954" y="17995"/>
                </a:cubicBezTo>
                <a:close/>
                <a:moveTo>
                  <a:pt x="39439" y="50974"/>
                </a:moveTo>
                <a:lnTo>
                  <a:pt x="75564" y="10824"/>
                </a:lnTo>
                <a:lnTo>
                  <a:pt x="62170" y="10824"/>
                </a:lnTo>
                <a:cubicBezTo>
                  <a:pt x="53544" y="10824"/>
                  <a:pt x="45291" y="14240"/>
                  <a:pt x="39203" y="20329"/>
                </a:cubicBezTo>
                <a:lnTo>
                  <a:pt x="0" y="64943"/>
                </a:lnTo>
                <a:lnTo>
                  <a:pt x="0" y="184006"/>
                </a:lnTo>
                <a:lnTo>
                  <a:pt x="48707" y="138004"/>
                </a:lnTo>
                <a:lnTo>
                  <a:pt x="52902" y="141488"/>
                </a:lnTo>
                <a:cubicBezTo>
                  <a:pt x="60681" y="147983"/>
                  <a:pt x="70490" y="151534"/>
                  <a:pt x="80604" y="151534"/>
                </a:cubicBezTo>
                <a:lnTo>
                  <a:pt x="85914" y="151534"/>
                </a:lnTo>
                <a:lnTo>
                  <a:pt x="83547" y="149166"/>
                </a:lnTo>
                <a:cubicBezTo>
                  <a:pt x="80367" y="145987"/>
                  <a:pt x="80367" y="140846"/>
                  <a:pt x="83547" y="137700"/>
                </a:cubicBezTo>
                <a:cubicBezTo>
                  <a:pt x="86726" y="134554"/>
                  <a:pt x="91868" y="134520"/>
                  <a:pt x="95013" y="137700"/>
                </a:cubicBezTo>
                <a:lnTo>
                  <a:pt x="108881" y="151568"/>
                </a:lnTo>
                <a:lnTo>
                  <a:pt x="111926" y="151568"/>
                </a:lnTo>
                <a:cubicBezTo>
                  <a:pt x="118386" y="151568"/>
                  <a:pt x="124711" y="150113"/>
                  <a:pt x="130461" y="147407"/>
                </a:cubicBezTo>
                <a:lnTo>
                  <a:pt x="121430" y="138343"/>
                </a:lnTo>
                <a:cubicBezTo>
                  <a:pt x="118251" y="135163"/>
                  <a:pt x="118251" y="130022"/>
                  <a:pt x="121430" y="126876"/>
                </a:cubicBezTo>
                <a:cubicBezTo>
                  <a:pt x="124610" y="123730"/>
                  <a:pt x="129751" y="123696"/>
                  <a:pt x="132897" y="126876"/>
                </a:cubicBezTo>
                <a:lnTo>
                  <a:pt x="143721" y="137700"/>
                </a:lnTo>
                <a:lnTo>
                  <a:pt x="149640" y="131781"/>
                </a:lnTo>
                <a:cubicBezTo>
                  <a:pt x="152650" y="128770"/>
                  <a:pt x="153530" y="124407"/>
                  <a:pt x="152211" y="120585"/>
                </a:cubicBezTo>
                <a:lnTo>
                  <a:pt x="105566" y="74313"/>
                </a:lnTo>
                <a:lnTo>
                  <a:pt x="100527" y="79352"/>
                </a:lnTo>
                <a:cubicBezTo>
                  <a:pt x="83851" y="96028"/>
                  <a:pt x="56859" y="96028"/>
                  <a:pt x="40184" y="79352"/>
                </a:cubicBezTo>
                <a:cubicBezTo>
                  <a:pt x="32404" y="71573"/>
                  <a:pt x="32100" y="59092"/>
                  <a:pt x="39439" y="50940"/>
                </a:cubicBezTo>
                <a:close/>
              </a:path>
            </a:pathLst>
          </a:custGeom>
          <a:solidFill>
            <a:srgbClr val="FFFFFF"/>
          </a:solidFill>
          <a:ln/>
        </p:spPr>
      </p:sp>
      <p:sp>
        <p:nvSpPr>
          <p:cNvPr id="68" name="Text 66"/>
          <p:cNvSpPr/>
          <p:nvPr/>
        </p:nvSpPr>
        <p:spPr>
          <a:xfrm>
            <a:off x="6892636" y="5524500"/>
            <a:ext cx="1853045" cy="24245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364" b="1" dirty="0">
                <a:solidFill>
                  <a:srgbClr val="4A403A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Proiecte Interjudețene</a:t>
            </a:r>
            <a:endParaRPr lang="en-US" sz="1600" dirty="0"/>
          </a:p>
        </p:txBody>
      </p:sp>
      <p:sp>
        <p:nvSpPr>
          <p:cNvPr id="69" name="Text 67"/>
          <p:cNvSpPr/>
          <p:nvPr/>
        </p:nvSpPr>
        <p:spPr>
          <a:xfrm>
            <a:off x="6373091" y="5957455"/>
            <a:ext cx="5368636" cy="20781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91" dirty="0">
                <a:solidFill>
                  <a:srgbClr val="4A403A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Participăm în calendarul CPEERI cu proiecte precum:</a:t>
            </a:r>
            <a:endParaRPr lang="en-US" sz="1600" dirty="0"/>
          </a:p>
        </p:txBody>
      </p:sp>
      <p:sp>
        <p:nvSpPr>
          <p:cNvPr id="70" name="Shape 68"/>
          <p:cNvSpPr/>
          <p:nvPr/>
        </p:nvSpPr>
        <p:spPr>
          <a:xfrm>
            <a:off x="6390409" y="6273511"/>
            <a:ext cx="138545" cy="138545"/>
          </a:xfrm>
          <a:custGeom>
            <a:avLst/>
            <a:gdLst/>
            <a:ahLst/>
            <a:cxnLst/>
            <a:rect l="l" t="t" r="r" b="b"/>
            <a:pathLst>
              <a:path w="138545" h="138545">
                <a:moveTo>
                  <a:pt x="69273" y="138545"/>
                </a:moveTo>
                <a:cubicBezTo>
                  <a:pt x="107505" y="138545"/>
                  <a:pt x="138545" y="107505"/>
                  <a:pt x="138545" y="69273"/>
                </a:cubicBezTo>
                <a:cubicBezTo>
                  <a:pt x="138545" y="31040"/>
                  <a:pt x="107505" y="0"/>
                  <a:pt x="69273" y="0"/>
                </a:cubicBezTo>
                <a:cubicBezTo>
                  <a:pt x="31040" y="0"/>
                  <a:pt x="0" y="31040"/>
                  <a:pt x="0" y="69273"/>
                </a:cubicBezTo>
                <a:cubicBezTo>
                  <a:pt x="0" y="107505"/>
                  <a:pt x="31040" y="138545"/>
                  <a:pt x="69273" y="138545"/>
                </a:cubicBezTo>
                <a:close/>
                <a:moveTo>
                  <a:pt x="92111" y="57556"/>
                </a:moveTo>
                <a:lnTo>
                  <a:pt x="70463" y="92192"/>
                </a:lnTo>
                <a:cubicBezTo>
                  <a:pt x="69327" y="94005"/>
                  <a:pt x="67379" y="95142"/>
                  <a:pt x="65241" y="95250"/>
                </a:cubicBezTo>
                <a:cubicBezTo>
                  <a:pt x="63103" y="95358"/>
                  <a:pt x="61047" y="94384"/>
                  <a:pt x="59775" y="92652"/>
                </a:cubicBezTo>
                <a:lnTo>
                  <a:pt x="46786" y="75334"/>
                </a:lnTo>
                <a:cubicBezTo>
                  <a:pt x="44621" y="72466"/>
                  <a:pt x="45217" y="68407"/>
                  <a:pt x="48085" y="66242"/>
                </a:cubicBezTo>
                <a:cubicBezTo>
                  <a:pt x="50953" y="64077"/>
                  <a:pt x="55012" y="64673"/>
                  <a:pt x="57177" y="67541"/>
                </a:cubicBezTo>
                <a:lnTo>
                  <a:pt x="64483" y="77282"/>
                </a:lnTo>
                <a:lnTo>
                  <a:pt x="81098" y="50683"/>
                </a:lnTo>
                <a:cubicBezTo>
                  <a:pt x="82992" y="47652"/>
                  <a:pt x="86997" y="46705"/>
                  <a:pt x="90055" y="48626"/>
                </a:cubicBezTo>
                <a:cubicBezTo>
                  <a:pt x="93112" y="50547"/>
                  <a:pt x="94032" y="54525"/>
                  <a:pt x="92111" y="57583"/>
                </a:cubicBezTo>
                <a:close/>
              </a:path>
            </a:pathLst>
          </a:custGeom>
          <a:solidFill>
            <a:srgbClr val="C38D9E"/>
          </a:solidFill>
          <a:ln/>
        </p:spPr>
      </p:sp>
      <p:sp>
        <p:nvSpPr>
          <p:cNvPr id="71" name="Text 69"/>
          <p:cNvSpPr/>
          <p:nvPr/>
        </p:nvSpPr>
        <p:spPr>
          <a:xfrm>
            <a:off x="6593504" y="6234545"/>
            <a:ext cx="5148223" cy="20781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91" dirty="0">
                <a:solidFill>
                  <a:srgbClr val="4A403A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"Preșcolarii pot să-și apere viața"</a:t>
            </a:r>
            <a:endParaRPr lang="en-US" sz="1600" dirty="0"/>
          </a:p>
        </p:txBody>
      </p:sp>
      <p:sp>
        <p:nvSpPr>
          <p:cNvPr id="72" name="Shape 70"/>
          <p:cNvSpPr/>
          <p:nvPr/>
        </p:nvSpPr>
        <p:spPr>
          <a:xfrm>
            <a:off x="6390409" y="6515966"/>
            <a:ext cx="138545" cy="138545"/>
          </a:xfrm>
          <a:custGeom>
            <a:avLst/>
            <a:gdLst/>
            <a:ahLst/>
            <a:cxnLst/>
            <a:rect l="l" t="t" r="r" b="b"/>
            <a:pathLst>
              <a:path w="138545" h="138545">
                <a:moveTo>
                  <a:pt x="69273" y="138545"/>
                </a:moveTo>
                <a:cubicBezTo>
                  <a:pt x="107505" y="138545"/>
                  <a:pt x="138545" y="107505"/>
                  <a:pt x="138545" y="69273"/>
                </a:cubicBezTo>
                <a:cubicBezTo>
                  <a:pt x="138545" y="31040"/>
                  <a:pt x="107505" y="0"/>
                  <a:pt x="69273" y="0"/>
                </a:cubicBezTo>
                <a:cubicBezTo>
                  <a:pt x="31040" y="0"/>
                  <a:pt x="0" y="31040"/>
                  <a:pt x="0" y="69273"/>
                </a:cubicBezTo>
                <a:cubicBezTo>
                  <a:pt x="0" y="107505"/>
                  <a:pt x="31040" y="138545"/>
                  <a:pt x="69273" y="138545"/>
                </a:cubicBezTo>
                <a:close/>
                <a:moveTo>
                  <a:pt x="92111" y="57556"/>
                </a:moveTo>
                <a:lnTo>
                  <a:pt x="70463" y="92192"/>
                </a:lnTo>
                <a:cubicBezTo>
                  <a:pt x="69327" y="94005"/>
                  <a:pt x="67379" y="95142"/>
                  <a:pt x="65241" y="95250"/>
                </a:cubicBezTo>
                <a:cubicBezTo>
                  <a:pt x="63103" y="95358"/>
                  <a:pt x="61047" y="94384"/>
                  <a:pt x="59775" y="92652"/>
                </a:cubicBezTo>
                <a:lnTo>
                  <a:pt x="46786" y="75334"/>
                </a:lnTo>
                <a:cubicBezTo>
                  <a:pt x="44621" y="72466"/>
                  <a:pt x="45217" y="68407"/>
                  <a:pt x="48085" y="66242"/>
                </a:cubicBezTo>
                <a:cubicBezTo>
                  <a:pt x="50953" y="64077"/>
                  <a:pt x="55012" y="64673"/>
                  <a:pt x="57177" y="67541"/>
                </a:cubicBezTo>
                <a:lnTo>
                  <a:pt x="64483" y="77282"/>
                </a:lnTo>
                <a:lnTo>
                  <a:pt x="81098" y="50683"/>
                </a:lnTo>
                <a:cubicBezTo>
                  <a:pt x="82992" y="47652"/>
                  <a:pt x="86997" y="46705"/>
                  <a:pt x="90055" y="48626"/>
                </a:cubicBezTo>
                <a:cubicBezTo>
                  <a:pt x="93112" y="50547"/>
                  <a:pt x="94032" y="54525"/>
                  <a:pt x="92111" y="57583"/>
                </a:cubicBezTo>
                <a:close/>
              </a:path>
            </a:pathLst>
          </a:custGeom>
          <a:solidFill>
            <a:srgbClr val="C38D9E"/>
          </a:solidFill>
          <a:ln/>
        </p:spPr>
      </p:sp>
      <p:sp>
        <p:nvSpPr>
          <p:cNvPr id="73" name="Text 71"/>
          <p:cNvSpPr/>
          <p:nvPr/>
        </p:nvSpPr>
        <p:spPr>
          <a:xfrm>
            <a:off x="6593504" y="6477000"/>
            <a:ext cx="5148223" cy="20781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91" dirty="0">
                <a:solidFill>
                  <a:srgbClr val="4A403A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"Împreună pentru o planetă zâmbitoare"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BF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45138" y="345138"/>
            <a:ext cx="11708807" cy="4141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80000"/>
              </a:lnSpc>
            </a:pPr>
            <a:r>
              <a:rPr lang="en-US" sz="3261" b="1" dirty="0">
                <a:solidFill>
                  <a:srgbClr val="4A403A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Incluziune Socială și Sprijin pentru Familii</a:t>
            </a:r>
            <a:endParaRPr lang="en-US" sz="1600" dirty="0"/>
          </a:p>
        </p:txBody>
      </p:sp>
      <p:sp>
        <p:nvSpPr>
          <p:cNvPr id="3" name="Shape 1"/>
          <p:cNvSpPr/>
          <p:nvPr/>
        </p:nvSpPr>
        <p:spPr>
          <a:xfrm>
            <a:off x="345138" y="862845"/>
            <a:ext cx="1104442" cy="69028"/>
          </a:xfrm>
          <a:custGeom>
            <a:avLst/>
            <a:gdLst/>
            <a:ahLst/>
            <a:cxnLst/>
            <a:rect l="l" t="t" r="r" b="b"/>
            <a:pathLst>
              <a:path w="1104442" h="69028">
                <a:moveTo>
                  <a:pt x="34514" y="0"/>
                </a:moveTo>
                <a:lnTo>
                  <a:pt x="1069928" y="0"/>
                </a:lnTo>
                <a:cubicBezTo>
                  <a:pt x="1088976" y="0"/>
                  <a:pt x="1104442" y="15465"/>
                  <a:pt x="1104442" y="34514"/>
                </a:cubicBezTo>
                <a:lnTo>
                  <a:pt x="1104442" y="34514"/>
                </a:lnTo>
                <a:cubicBezTo>
                  <a:pt x="1104442" y="53562"/>
                  <a:pt x="1088976" y="69028"/>
                  <a:pt x="1069928" y="69028"/>
                </a:cubicBezTo>
                <a:lnTo>
                  <a:pt x="34514" y="69028"/>
                </a:lnTo>
                <a:cubicBezTo>
                  <a:pt x="15465" y="69028"/>
                  <a:pt x="0" y="53562"/>
                  <a:pt x="0" y="34514"/>
                </a:cubicBezTo>
                <a:lnTo>
                  <a:pt x="0" y="34514"/>
                </a:lnTo>
                <a:cubicBezTo>
                  <a:pt x="0" y="15465"/>
                  <a:pt x="15465" y="0"/>
                  <a:pt x="34514" y="0"/>
                </a:cubicBezTo>
                <a:close/>
              </a:path>
            </a:pathLst>
          </a:custGeom>
          <a:solidFill>
            <a:srgbClr val="C38D9E"/>
          </a:solidFill>
          <a:ln/>
        </p:spPr>
      </p:sp>
      <p:sp>
        <p:nvSpPr>
          <p:cNvPr id="4" name="Text 2"/>
          <p:cNvSpPr/>
          <p:nvPr/>
        </p:nvSpPr>
        <p:spPr>
          <a:xfrm>
            <a:off x="345138" y="1000900"/>
            <a:ext cx="11588008" cy="2415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359" dirty="0">
                <a:solidFill>
                  <a:srgbClr val="4A403A">
                    <a:alpha val="7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Niciun copil nu trebuie lăsat în urmă - educație de calitate pentru toți</a:t>
            </a:r>
            <a:endParaRPr lang="en-US" sz="1600" dirty="0"/>
          </a:p>
        </p:txBody>
      </p:sp>
      <p:sp>
        <p:nvSpPr>
          <p:cNvPr id="5" name="Shape 3"/>
          <p:cNvSpPr/>
          <p:nvPr/>
        </p:nvSpPr>
        <p:spPr>
          <a:xfrm>
            <a:off x="353766" y="1458208"/>
            <a:ext cx="5634378" cy="3261554"/>
          </a:xfrm>
          <a:custGeom>
            <a:avLst/>
            <a:gdLst/>
            <a:ahLst/>
            <a:cxnLst/>
            <a:rect l="l" t="t" r="r" b="b"/>
            <a:pathLst>
              <a:path w="5634378" h="3261554">
                <a:moveTo>
                  <a:pt x="207076" y="0"/>
                </a:moveTo>
                <a:lnTo>
                  <a:pt x="5427302" y="0"/>
                </a:lnTo>
                <a:cubicBezTo>
                  <a:pt x="5541667" y="0"/>
                  <a:pt x="5634378" y="92711"/>
                  <a:pt x="5634378" y="207076"/>
                </a:cubicBezTo>
                <a:lnTo>
                  <a:pt x="5634378" y="3054478"/>
                </a:lnTo>
                <a:cubicBezTo>
                  <a:pt x="5634378" y="3168843"/>
                  <a:pt x="5541667" y="3261554"/>
                  <a:pt x="5427302" y="3261554"/>
                </a:cubicBezTo>
                <a:lnTo>
                  <a:pt x="207076" y="3261554"/>
                </a:lnTo>
                <a:cubicBezTo>
                  <a:pt x="92711" y="3261554"/>
                  <a:pt x="0" y="3168843"/>
                  <a:pt x="0" y="3054478"/>
                </a:cubicBezTo>
                <a:lnTo>
                  <a:pt x="0" y="207076"/>
                </a:lnTo>
                <a:cubicBezTo>
                  <a:pt x="0" y="92788"/>
                  <a:pt x="92788" y="0"/>
                  <a:pt x="207076" y="0"/>
                </a:cubicBezTo>
                <a:close/>
              </a:path>
            </a:pathLst>
          </a:custGeom>
          <a:gradFill rotWithShape="1" flip="none">
            <a:gsLst>
              <a:gs pos="0">
                <a:srgbClr val="E8A87C">
                  <a:alpha val="20000"/>
                </a:srgbClr>
              </a:gs>
              <a:gs pos="100000">
                <a:srgbClr val="E8A87C">
                  <a:alpha val="10000"/>
                </a:srgbClr>
              </a:gs>
            </a:gsLst>
            <a:lin ang="2700000" scaled="1"/>
          </a:gradFill>
          <a:ln w="25400">
            <a:solidFill>
              <a:srgbClr val="E8A87C">
                <a:alpha val="30196"/>
              </a:srgbClr>
            </a:solidFill>
            <a:prstDash val="solid"/>
          </a:ln>
          <a:effectLst>
            <a:outerShdw sx="100000" sy="100000" kx="0" ky="0" algn="bl" rotWithShape="0" blurRad="129427" dist="86285" dir="5400000">
              <a:srgbClr val="000000">
                <a:alpha val="10196"/>
              </a:srgbClr>
            </a:outerShdw>
          </a:effectLst>
        </p:spPr>
      </p:sp>
      <p:sp>
        <p:nvSpPr>
          <p:cNvPr id="6" name="Shape 4"/>
          <p:cNvSpPr/>
          <p:nvPr/>
        </p:nvSpPr>
        <p:spPr>
          <a:xfrm>
            <a:off x="569478" y="1673919"/>
            <a:ext cx="552221" cy="552221"/>
          </a:xfrm>
          <a:custGeom>
            <a:avLst/>
            <a:gdLst/>
            <a:ahLst/>
            <a:cxnLst/>
            <a:rect l="l" t="t" r="r" b="b"/>
            <a:pathLst>
              <a:path w="552221" h="552221">
                <a:moveTo>
                  <a:pt x="276110" y="0"/>
                </a:moveTo>
                <a:lnTo>
                  <a:pt x="276110" y="0"/>
                </a:lnTo>
                <a:cubicBezTo>
                  <a:pt x="428500" y="0"/>
                  <a:pt x="552221" y="123721"/>
                  <a:pt x="552221" y="276110"/>
                </a:cubicBezTo>
                <a:lnTo>
                  <a:pt x="552221" y="276110"/>
                </a:lnTo>
                <a:cubicBezTo>
                  <a:pt x="552221" y="428500"/>
                  <a:pt x="428500" y="552221"/>
                  <a:pt x="276110" y="552221"/>
                </a:cubicBezTo>
                <a:lnTo>
                  <a:pt x="276110" y="552221"/>
                </a:lnTo>
                <a:cubicBezTo>
                  <a:pt x="123721" y="552221"/>
                  <a:pt x="0" y="428500"/>
                  <a:pt x="0" y="276110"/>
                </a:cubicBezTo>
                <a:lnTo>
                  <a:pt x="0" y="276110"/>
                </a:lnTo>
                <a:cubicBezTo>
                  <a:pt x="0" y="123721"/>
                  <a:pt x="123721" y="0"/>
                  <a:pt x="276110" y="0"/>
                </a:cubicBezTo>
                <a:close/>
              </a:path>
            </a:pathLst>
          </a:custGeom>
          <a:solidFill>
            <a:srgbClr val="E8A87C"/>
          </a:solidFill>
          <a:ln/>
        </p:spPr>
      </p:sp>
      <p:sp>
        <p:nvSpPr>
          <p:cNvPr id="7" name="Shape 5"/>
          <p:cNvSpPr/>
          <p:nvPr/>
        </p:nvSpPr>
        <p:spPr>
          <a:xfrm>
            <a:off x="718318" y="1820603"/>
            <a:ext cx="258854" cy="258854"/>
          </a:xfrm>
          <a:custGeom>
            <a:avLst/>
            <a:gdLst/>
            <a:ahLst/>
            <a:cxnLst/>
            <a:rect l="l" t="t" r="r" b="b"/>
            <a:pathLst>
              <a:path w="258854" h="258854">
                <a:moveTo>
                  <a:pt x="121843" y="44035"/>
                </a:moveTo>
                <a:lnTo>
                  <a:pt x="129427" y="54501"/>
                </a:lnTo>
                <a:lnTo>
                  <a:pt x="137010" y="44035"/>
                </a:lnTo>
                <a:cubicBezTo>
                  <a:pt x="149650" y="26543"/>
                  <a:pt x="169974" y="16178"/>
                  <a:pt x="191562" y="16178"/>
                </a:cubicBezTo>
                <a:cubicBezTo>
                  <a:pt x="228721" y="16178"/>
                  <a:pt x="258854" y="46311"/>
                  <a:pt x="258854" y="83470"/>
                </a:cubicBezTo>
                <a:lnTo>
                  <a:pt x="258854" y="84785"/>
                </a:lnTo>
                <a:cubicBezTo>
                  <a:pt x="258854" y="141510"/>
                  <a:pt x="188124" y="207386"/>
                  <a:pt x="151217" y="235547"/>
                </a:cubicBezTo>
                <a:cubicBezTo>
                  <a:pt x="144948" y="240299"/>
                  <a:pt x="137263" y="242675"/>
                  <a:pt x="129427" y="242675"/>
                </a:cubicBezTo>
                <a:cubicBezTo>
                  <a:pt x="121590" y="242675"/>
                  <a:pt x="113855" y="240350"/>
                  <a:pt x="107637" y="235547"/>
                </a:cubicBezTo>
                <a:cubicBezTo>
                  <a:pt x="70730" y="207386"/>
                  <a:pt x="0" y="141510"/>
                  <a:pt x="0" y="84785"/>
                </a:cubicBezTo>
                <a:lnTo>
                  <a:pt x="0" y="83470"/>
                </a:lnTo>
                <a:cubicBezTo>
                  <a:pt x="0" y="46311"/>
                  <a:pt x="30132" y="16178"/>
                  <a:pt x="67292" y="16178"/>
                </a:cubicBezTo>
                <a:cubicBezTo>
                  <a:pt x="88880" y="16178"/>
                  <a:pt x="109204" y="26543"/>
                  <a:pt x="121843" y="44035"/>
                </a:cubicBezTo>
                <a:close/>
              </a:path>
            </a:pathLst>
          </a:custGeom>
          <a:solidFill>
            <a:srgbClr val="FFFFFF"/>
          </a:solidFill>
          <a:ln/>
        </p:spPr>
      </p:sp>
      <p:sp>
        <p:nvSpPr>
          <p:cNvPr id="8" name="Text 6"/>
          <p:cNvSpPr/>
          <p:nvPr/>
        </p:nvSpPr>
        <p:spPr>
          <a:xfrm>
            <a:off x="1225240" y="1811975"/>
            <a:ext cx="3330582" cy="276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631" b="1" dirty="0">
                <a:solidFill>
                  <a:srgbClr val="4A403A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Identificarea Familiilor Vulnerabile</a:t>
            </a:r>
            <a:endParaRPr lang="en-US" sz="1600" dirty="0"/>
          </a:p>
        </p:txBody>
      </p:sp>
      <p:sp>
        <p:nvSpPr>
          <p:cNvPr id="9" name="Shape 7"/>
          <p:cNvSpPr/>
          <p:nvPr/>
        </p:nvSpPr>
        <p:spPr>
          <a:xfrm>
            <a:off x="569478" y="2364195"/>
            <a:ext cx="5202955" cy="1069928"/>
          </a:xfrm>
          <a:custGeom>
            <a:avLst/>
            <a:gdLst/>
            <a:ahLst/>
            <a:cxnLst/>
            <a:rect l="l" t="t" r="r" b="b"/>
            <a:pathLst>
              <a:path w="5202955" h="1069928">
                <a:moveTo>
                  <a:pt x="138053" y="0"/>
                </a:moveTo>
                <a:lnTo>
                  <a:pt x="5064903" y="0"/>
                </a:lnTo>
                <a:cubicBezTo>
                  <a:pt x="5141147" y="0"/>
                  <a:pt x="5202955" y="61808"/>
                  <a:pt x="5202955" y="138053"/>
                </a:cubicBezTo>
                <a:lnTo>
                  <a:pt x="5202955" y="931875"/>
                </a:lnTo>
                <a:cubicBezTo>
                  <a:pt x="5202955" y="1008119"/>
                  <a:pt x="5141147" y="1069928"/>
                  <a:pt x="5064903" y="1069928"/>
                </a:cubicBezTo>
                <a:lnTo>
                  <a:pt x="138053" y="1069928"/>
                </a:lnTo>
                <a:cubicBezTo>
                  <a:pt x="61808" y="1069928"/>
                  <a:pt x="0" y="1008119"/>
                  <a:pt x="0" y="931875"/>
                </a:cubicBezTo>
                <a:lnTo>
                  <a:pt x="0" y="138053"/>
                </a:lnTo>
                <a:cubicBezTo>
                  <a:pt x="0" y="61859"/>
                  <a:pt x="61859" y="0"/>
                  <a:pt x="138053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/>
        </p:spPr>
      </p:sp>
      <p:sp>
        <p:nvSpPr>
          <p:cNvPr id="10" name="Text 8"/>
          <p:cNvSpPr/>
          <p:nvPr/>
        </p:nvSpPr>
        <p:spPr>
          <a:xfrm>
            <a:off x="638505" y="2536764"/>
            <a:ext cx="5064900" cy="4141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80000"/>
              </a:lnSpc>
            </a:pPr>
            <a:r>
              <a:rPr lang="en-US" sz="3261" b="1" dirty="0">
                <a:solidFill>
                  <a:srgbClr val="E8A87C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~14%</a:t>
            </a:r>
            <a:endParaRPr lang="en-US" sz="1600" dirty="0"/>
          </a:p>
        </p:txBody>
      </p:sp>
      <p:sp>
        <p:nvSpPr>
          <p:cNvPr id="11" name="Text 9"/>
          <p:cNvSpPr/>
          <p:nvPr/>
        </p:nvSpPr>
        <p:spPr>
          <a:xfrm>
            <a:off x="698904" y="3019958"/>
            <a:ext cx="4944102" cy="2415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359" dirty="0">
                <a:solidFill>
                  <a:srgbClr val="4A403A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din cazuri primesc sprijin</a:t>
            </a:r>
            <a:endParaRPr lang="en-US" sz="1600" dirty="0"/>
          </a:p>
        </p:txBody>
      </p:sp>
      <p:sp>
        <p:nvSpPr>
          <p:cNvPr id="12" name="Shape 10"/>
          <p:cNvSpPr/>
          <p:nvPr/>
        </p:nvSpPr>
        <p:spPr>
          <a:xfrm>
            <a:off x="591049" y="3623949"/>
            <a:ext cx="155312" cy="155312"/>
          </a:xfrm>
          <a:custGeom>
            <a:avLst/>
            <a:gdLst/>
            <a:ahLst/>
            <a:cxnLst/>
            <a:rect l="l" t="t" r="r" b="b"/>
            <a:pathLst>
              <a:path w="155312" h="155312">
                <a:moveTo>
                  <a:pt x="77656" y="155312"/>
                </a:moveTo>
                <a:cubicBezTo>
                  <a:pt x="120516" y="155312"/>
                  <a:pt x="155312" y="120516"/>
                  <a:pt x="155312" y="77656"/>
                </a:cubicBezTo>
                <a:cubicBezTo>
                  <a:pt x="155312" y="34797"/>
                  <a:pt x="120516" y="0"/>
                  <a:pt x="77656" y="0"/>
                </a:cubicBezTo>
                <a:cubicBezTo>
                  <a:pt x="34797" y="0"/>
                  <a:pt x="0" y="34797"/>
                  <a:pt x="0" y="77656"/>
                </a:cubicBezTo>
                <a:cubicBezTo>
                  <a:pt x="0" y="120516"/>
                  <a:pt x="34797" y="155312"/>
                  <a:pt x="77656" y="155312"/>
                </a:cubicBezTo>
                <a:close/>
                <a:moveTo>
                  <a:pt x="103258" y="64521"/>
                </a:moveTo>
                <a:lnTo>
                  <a:pt x="78991" y="103349"/>
                </a:lnTo>
                <a:cubicBezTo>
                  <a:pt x="77717" y="105382"/>
                  <a:pt x="75533" y="106656"/>
                  <a:pt x="73136" y="106777"/>
                </a:cubicBezTo>
                <a:cubicBezTo>
                  <a:pt x="70740" y="106898"/>
                  <a:pt x="68434" y="105806"/>
                  <a:pt x="67009" y="103865"/>
                </a:cubicBezTo>
                <a:lnTo>
                  <a:pt x="52448" y="84451"/>
                </a:lnTo>
                <a:cubicBezTo>
                  <a:pt x="50021" y="81236"/>
                  <a:pt x="50689" y="76685"/>
                  <a:pt x="53904" y="74259"/>
                </a:cubicBezTo>
                <a:cubicBezTo>
                  <a:pt x="57120" y="71832"/>
                  <a:pt x="61670" y="72499"/>
                  <a:pt x="64097" y="75715"/>
                </a:cubicBezTo>
                <a:lnTo>
                  <a:pt x="72287" y="86635"/>
                </a:lnTo>
                <a:lnTo>
                  <a:pt x="90912" y="56816"/>
                </a:lnTo>
                <a:cubicBezTo>
                  <a:pt x="93036" y="53419"/>
                  <a:pt x="97525" y="52357"/>
                  <a:pt x="100953" y="54511"/>
                </a:cubicBezTo>
                <a:cubicBezTo>
                  <a:pt x="104381" y="56665"/>
                  <a:pt x="105412" y="61124"/>
                  <a:pt x="103258" y="64552"/>
                </a:cubicBezTo>
                <a:close/>
              </a:path>
            </a:pathLst>
          </a:custGeom>
          <a:solidFill>
            <a:srgbClr val="E8A87C"/>
          </a:solidFill>
          <a:ln/>
        </p:spPr>
      </p:sp>
      <p:sp>
        <p:nvSpPr>
          <p:cNvPr id="13" name="Text 11"/>
          <p:cNvSpPr/>
          <p:nvPr/>
        </p:nvSpPr>
        <p:spPr>
          <a:xfrm>
            <a:off x="814830" y="3572178"/>
            <a:ext cx="5035259" cy="2415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23" b="1" dirty="0">
                <a:solidFill>
                  <a:srgbClr val="4A403A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Consiliere educațională</a:t>
            </a:r>
            <a:pPr>
              <a:lnSpc>
                <a:spcPct val="130000"/>
              </a:lnSpc>
            </a:pPr>
            <a:r>
              <a:rPr lang="en-US" sz="1223" dirty="0">
                <a:solidFill>
                  <a:srgbClr val="4A403A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 și socială</a:t>
            </a:r>
            <a:endParaRPr lang="en-US" sz="1600" dirty="0"/>
          </a:p>
        </p:txBody>
      </p:sp>
      <p:sp>
        <p:nvSpPr>
          <p:cNvPr id="14" name="Shape 12"/>
          <p:cNvSpPr/>
          <p:nvPr/>
        </p:nvSpPr>
        <p:spPr>
          <a:xfrm>
            <a:off x="591049" y="3969087"/>
            <a:ext cx="155312" cy="155312"/>
          </a:xfrm>
          <a:custGeom>
            <a:avLst/>
            <a:gdLst/>
            <a:ahLst/>
            <a:cxnLst/>
            <a:rect l="l" t="t" r="r" b="b"/>
            <a:pathLst>
              <a:path w="155312" h="155312">
                <a:moveTo>
                  <a:pt x="77656" y="155312"/>
                </a:moveTo>
                <a:cubicBezTo>
                  <a:pt x="120516" y="155312"/>
                  <a:pt x="155312" y="120516"/>
                  <a:pt x="155312" y="77656"/>
                </a:cubicBezTo>
                <a:cubicBezTo>
                  <a:pt x="155312" y="34797"/>
                  <a:pt x="120516" y="0"/>
                  <a:pt x="77656" y="0"/>
                </a:cubicBezTo>
                <a:cubicBezTo>
                  <a:pt x="34797" y="0"/>
                  <a:pt x="0" y="34797"/>
                  <a:pt x="0" y="77656"/>
                </a:cubicBezTo>
                <a:cubicBezTo>
                  <a:pt x="0" y="120516"/>
                  <a:pt x="34797" y="155312"/>
                  <a:pt x="77656" y="155312"/>
                </a:cubicBezTo>
                <a:close/>
                <a:moveTo>
                  <a:pt x="103258" y="64521"/>
                </a:moveTo>
                <a:lnTo>
                  <a:pt x="78991" y="103349"/>
                </a:lnTo>
                <a:cubicBezTo>
                  <a:pt x="77717" y="105382"/>
                  <a:pt x="75533" y="106656"/>
                  <a:pt x="73136" y="106777"/>
                </a:cubicBezTo>
                <a:cubicBezTo>
                  <a:pt x="70740" y="106898"/>
                  <a:pt x="68434" y="105806"/>
                  <a:pt x="67009" y="103865"/>
                </a:cubicBezTo>
                <a:lnTo>
                  <a:pt x="52448" y="84451"/>
                </a:lnTo>
                <a:cubicBezTo>
                  <a:pt x="50021" y="81236"/>
                  <a:pt x="50689" y="76685"/>
                  <a:pt x="53904" y="74259"/>
                </a:cubicBezTo>
                <a:cubicBezTo>
                  <a:pt x="57120" y="71832"/>
                  <a:pt x="61670" y="72499"/>
                  <a:pt x="64097" y="75715"/>
                </a:cubicBezTo>
                <a:lnTo>
                  <a:pt x="72287" y="86635"/>
                </a:lnTo>
                <a:lnTo>
                  <a:pt x="90912" y="56816"/>
                </a:lnTo>
                <a:cubicBezTo>
                  <a:pt x="93036" y="53419"/>
                  <a:pt x="97525" y="52357"/>
                  <a:pt x="100953" y="54511"/>
                </a:cubicBezTo>
                <a:cubicBezTo>
                  <a:pt x="104381" y="56665"/>
                  <a:pt x="105412" y="61124"/>
                  <a:pt x="103258" y="64552"/>
                </a:cubicBezTo>
                <a:close/>
              </a:path>
            </a:pathLst>
          </a:custGeom>
          <a:solidFill>
            <a:srgbClr val="E8A87C"/>
          </a:solidFill>
          <a:ln/>
        </p:spPr>
      </p:sp>
      <p:sp>
        <p:nvSpPr>
          <p:cNvPr id="15" name="Text 13"/>
          <p:cNvSpPr/>
          <p:nvPr/>
        </p:nvSpPr>
        <p:spPr>
          <a:xfrm>
            <a:off x="814830" y="3917316"/>
            <a:ext cx="5035259" cy="2415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23" b="1" dirty="0">
                <a:solidFill>
                  <a:srgbClr val="4A403A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Facilitarea accesului</a:t>
            </a:r>
            <a:pPr>
              <a:lnSpc>
                <a:spcPct val="130000"/>
              </a:lnSpc>
            </a:pPr>
            <a:r>
              <a:rPr lang="en-US" sz="1223" dirty="0">
                <a:solidFill>
                  <a:srgbClr val="4A403A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 la programe</a:t>
            </a:r>
            <a:endParaRPr lang="en-US" sz="1600" dirty="0"/>
          </a:p>
        </p:txBody>
      </p:sp>
      <p:sp>
        <p:nvSpPr>
          <p:cNvPr id="16" name="Shape 14"/>
          <p:cNvSpPr/>
          <p:nvPr/>
        </p:nvSpPr>
        <p:spPr>
          <a:xfrm>
            <a:off x="591049" y="4314225"/>
            <a:ext cx="155312" cy="155312"/>
          </a:xfrm>
          <a:custGeom>
            <a:avLst/>
            <a:gdLst/>
            <a:ahLst/>
            <a:cxnLst/>
            <a:rect l="l" t="t" r="r" b="b"/>
            <a:pathLst>
              <a:path w="155312" h="155312">
                <a:moveTo>
                  <a:pt x="77656" y="155312"/>
                </a:moveTo>
                <a:cubicBezTo>
                  <a:pt x="120516" y="155312"/>
                  <a:pt x="155312" y="120516"/>
                  <a:pt x="155312" y="77656"/>
                </a:cubicBezTo>
                <a:cubicBezTo>
                  <a:pt x="155312" y="34797"/>
                  <a:pt x="120516" y="0"/>
                  <a:pt x="77656" y="0"/>
                </a:cubicBezTo>
                <a:cubicBezTo>
                  <a:pt x="34797" y="0"/>
                  <a:pt x="0" y="34797"/>
                  <a:pt x="0" y="77656"/>
                </a:cubicBezTo>
                <a:cubicBezTo>
                  <a:pt x="0" y="120516"/>
                  <a:pt x="34797" y="155312"/>
                  <a:pt x="77656" y="155312"/>
                </a:cubicBezTo>
                <a:close/>
                <a:moveTo>
                  <a:pt x="103258" y="64521"/>
                </a:moveTo>
                <a:lnTo>
                  <a:pt x="78991" y="103349"/>
                </a:lnTo>
                <a:cubicBezTo>
                  <a:pt x="77717" y="105382"/>
                  <a:pt x="75533" y="106656"/>
                  <a:pt x="73136" y="106777"/>
                </a:cubicBezTo>
                <a:cubicBezTo>
                  <a:pt x="70740" y="106898"/>
                  <a:pt x="68434" y="105806"/>
                  <a:pt x="67009" y="103865"/>
                </a:cubicBezTo>
                <a:lnTo>
                  <a:pt x="52448" y="84451"/>
                </a:lnTo>
                <a:cubicBezTo>
                  <a:pt x="50021" y="81236"/>
                  <a:pt x="50689" y="76685"/>
                  <a:pt x="53904" y="74259"/>
                </a:cubicBezTo>
                <a:cubicBezTo>
                  <a:pt x="57120" y="71832"/>
                  <a:pt x="61670" y="72499"/>
                  <a:pt x="64097" y="75715"/>
                </a:cubicBezTo>
                <a:lnTo>
                  <a:pt x="72287" y="86635"/>
                </a:lnTo>
                <a:lnTo>
                  <a:pt x="90912" y="56816"/>
                </a:lnTo>
                <a:cubicBezTo>
                  <a:pt x="93036" y="53419"/>
                  <a:pt x="97525" y="52357"/>
                  <a:pt x="100953" y="54511"/>
                </a:cubicBezTo>
                <a:cubicBezTo>
                  <a:pt x="104381" y="56665"/>
                  <a:pt x="105412" y="61124"/>
                  <a:pt x="103258" y="64552"/>
                </a:cubicBezTo>
                <a:close/>
              </a:path>
            </a:pathLst>
          </a:custGeom>
          <a:solidFill>
            <a:srgbClr val="E8A87C"/>
          </a:solidFill>
          <a:ln/>
        </p:spPr>
      </p:sp>
      <p:sp>
        <p:nvSpPr>
          <p:cNvPr id="17" name="Text 15"/>
          <p:cNvSpPr/>
          <p:nvPr/>
        </p:nvSpPr>
        <p:spPr>
          <a:xfrm>
            <a:off x="832645" y="4279711"/>
            <a:ext cx="2353005" cy="20708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23" b="1" dirty="0">
                <a:solidFill>
                  <a:srgbClr val="4A403A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Colaborare cu autoritățile locale</a:t>
            </a:r>
            <a:endParaRPr lang="en-US" sz="1600" dirty="0"/>
          </a:p>
        </p:txBody>
      </p:sp>
      <p:sp>
        <p:nvSpPr>
          <p:cNvPr id="18" name="Shape 16"/>
          <p:cNvSpPr/>
          <p:nvPr/>
        </p:nvSpPr>
        <p:spPr>
          <a:xfrm>
            <a:off x="362395" y="4866446"/>
            <a:ext cx="5634378" cy="1993172"/>
          </a:xfrm>
          <a:custGeom>
            <a:avLst/>
            <a:gdLst/>
            <a:ahLst/>
            <a:cxnLst/>
            <a:rect l="l" t="t" r="r" b="b"/>
            <a:pathLst>
              <a:path w="5634378" h="1993172">
                <a:moveTo>
                  <a:pt x="34514" y="0"/>
                </a:moveTo>
                <a:lnTo>
                  <a:pt x="5427287" y="0"/>
                </a:lnTo>
                <a:cubicBezTo>
                  <a:pt x="5541660" y="0"/>
                  <a:pt x="5634378" y="92718"/>
                  <a:pt x="5634378" y="207091"/>
                </a:cubicBezTo>
                <a:lnTo>
                  <a:pt x="5634378" y="1786081"/>
                </a:lnTo>
                <a:cubicBezTo>
                  <a:pt x="5634378" y="1900454"/>
                  <a:pt x="5541660" y="1993172"/>
                  <a:pt x="5427287" y="1993172"/>
                </a:cubicBezTo>
                <a:lnTo>
                  <a:pt x="34514" y="1993172"/>
                </a:lnTo>
                <a:cubicBezTo>
                  <a:pt x="15465" y="1993172"/>
                  <a:pt x="0" y="1977707"/>
                  <a:pt x="0" y="1958658"/>
                </a:cubicBezTo>
                <a:lnTo>
                  <a:pt x="0" y="34514"/>
                </a:lnTo>
                <a:cubicBezTo>
                  <a:pt x="0" y="15465"/>
                  <a:pt x="15465" y="0"/>
                  <a:pt x="34514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sx="100000" sy="100000" kx="0" ky="0" algn="bl" rotWithShape="0" blurRad="129427" dist="86285" dir="5400000">
              <a:srgbClr val="000000">
                <a:alpha val="10196"/>
              </a:srgbClr>
            </a:outerShdw>
          </a:effectLst>
        </p:spPr>
      </p:sp>
      <p:sp>
        <p:nvSpPr>
          <p:cNvPr id="19" name="Shape 17"/>
          <p:cNvSpPr/>
          <p:nvPr/>
        </p:nvSpPr>
        <p:spPr>
          <a:xfrm>
            <a:off x="362395" y="4866446"/>
            <a:ext cx="34514" cy="1993172"/>
          </a:xfrm>
          <a:custGeom>
            <a:avLst/>
            <a:gdLst/>
            <a:ahLst/>
            <a:cxnLst/>
            <a:rect l="l" t="t" r="r" b="b"/>
            <a:pathLst>
              <a:path w="34514" h="1993172">
                <a:moveTo>
                  <a:pt x="34514" y="0"/>
                </a:moveTo>
                <a:lnTo>
                  <a:pt x="34514" y="0"/>
                </a:lnTo>
                <a:lnTo>
                  <a:pt x="34514" y="1993172"/>
                </a:lnTo>
                <a:lnTo>
                  <a:pt x="34514" y="1993172"/>
                </a:lnTo>
                <a:cubicBezTo>
                  <a:pt x="15465" y="1993172"/>
                  <a:pt x="0" y="1977707"/>
                  <a:pt x="0" y="1958658"/>
                </a:cubicBezTo>
                <a:lnTo>
                  <a:pt x="0" y="34514"/>
                </a:lnTo>
                <a:cubicBezTo>
                  <a:pt x="0" y="15465"/>
                  <a:pt x="15465" y="0"/>
                  <a:pt x="34514" y="0"/>
                </a:cubicBezTo>
                <a:close/>
              </a:path>
            </a:pathLst>
          </a:custGeom>
          <a:solidFill>
            <a:srgbClr val="85CDCA"/>
          </a:solidFill>
          <a:ln/>
        </p:spPr>
      </p:sp>
      <p:sp>
        <p:nvSpPr>
          <p:cNvPr id="20" name="Shape 18"/>
          <p:cNvSpPr/>
          <p:nvPr/>
        </p:nvSpPr>
        <p:spPr>
          <a:xfrm>
            <a:off x="552221" y="5039015"/>
            <a:ext cx="414166" cy="414166"/>
          </a:xfrm>
          <a:custGeom>
            <a:avLst/>
            <a:gdLst/>
            <a:ahLst/>
            <a:cxnLst/>
            <a:rect l="l" t="t" r="r" b="b"/>
            <a:pathLst>
              <a:path w="414166" h="414166">
                <a:moveTo>
                  <a:pt x="207083" y="0"/>
                </a:moveTo>
                <a:lnTo>
                  <a:pt x="207083" y="0"/>
                </a:lnTo>
                <a:cubicBezTo>
                  <a:pt x="321451" y="0"/>
                  <a:pt x="414166" y="92714"/>
                  <a:pt x="414166" y="207083"/>
                </a:cubicBezTo>
                <a:lnTo>
                  <a:pt x="414166" y="207083"/>
                </a:lnTo>
                <a:cubicBezTo>
                  <a:pt x="414166" y="321451"/>
                  <a:pt x="321451" y="414166"/>
                  <a:pt x="207083" y="414166"/>
                </a:cubicBezTo>
                <a:lnTo>
                  <a:pt x="207083" y="414166"/>
                </a:lnTo>
                <a:cubicBezTo>
                  <a:pt x="92714" y="414166"/>
                  <a:pt x="0" y="321451"/>
                  <a:pt x="0" y="207083"/>
                </a:cubicBezTo>
                <a:lnTo>
                  <a:pt x="0" y="207083"/>
                </a:lnTo>
                <a:cubicBezTo>
                  <a:pt x="0" y="92714"/>
                  <a:pt x="92714" y="0"/>
                  <a:pt x="207083" y="0"/>
                </a:cubicBezTo>
                <a:close/>
              </a:path>
            </a:pathLst>
          </a:custGeom>
          <a:solidFill>
            <a:srgbClr val="85CDCA"/>
          </a:solidFill>
          <a:ln/>
        </p:spPr>
      </p:sp>
      <p:sp>
        <p:nvSpPr>
          <p:cNvPr id="21" name="Shape 19"/>
          <p:cNvSpPr/>
          <p:nvPr/>
        </p:nvSpPr>
        <p:spPr>
          <a:xfrm>
            <a:off x="651448" y="5159813"/>
            <a:ext cx="215711" cy="172569"/>
          </a:xfrm>
          <a:custGeom>
            <a:avLst/>
            <a:gdLst/>
            <a:ahLst/>
            <a:cxnLst/>
            <a:rect l="l" t="t" r="r" b="b"/>
            <a:pathLst>
              <a:path w="215711" h="172569">
                <a:moveTo>
                  <a:pt x="107856" y="5393"/>
                </a:moveTo>
                <a:cubicBezTo>
                  <a:pt x="127202" y="5393"/>
                  <a:pt x="142909" y="21100"/>
                  <a:pt x="142909" y="40446"/>
                </a:cubicBezTo>
                <a:cubicBezTo>
                  <a:pt x="142909" y="59792"/>
                  <a:pt x="127202" y="75499"/>
                  <a:pt x="107856" y="75499"/>
                </a:cubicBezTo>
                <a:cubicBezTo>
                  <a:pt x="88509" y="75499"/>
                  <a:pt x="72803" y="59792"/>
                  <a:pt x="72803" y="40446"/>
                </a:cubicBezTo>
                <a:cubicBezTo>
                  <a:pt x="72803" y="21100"/>
                  <a:pt x="88509" y="5393"/>
                  <a:pt x="107856" y="5393"/>
                </a:cubicBezTo>
                <a:close/>
                <a:moveTo>
                  <a:pt x="32357" y="29660"/>
                </a:moveTo>
                <a:cubicBezTo>
                  <a:pt x="45750" y="29660"/>
                  <a:pt x="56624" y="40534"/>
                  <a:pt x="56624" y="53928"/>
                </a:cubicBezTo>
                <a:cubicBezTo>
                  <a:pt x="56624" y="67321"/>
                  <a:pt x="45750" y="78195"/>
                  <a:pt x="32357" y="78195"/>
                </a:cubicBezTo>
                <a:cubicBezTo>
                  <a:pt x="18963" y="78195"/>
                  <a:pt x="8089" y="67321"/>
                  <a:pt x="8089" y="53928"/>
                </a:cubicBezTo>
                <a:cubicBezTo>
                  <a:pt x="8089" y="40534"/>
                  <a:pt x="18963" y="29660"/>
                  <a:pt x="32357" y="29660"/>
                </a:cubicBezTo>
                <a:close/>
                <a:moveTo>
                  <a:pt x="0" y="140212"/>
                </a:moveTo>
                <a:cubicBezTo>
                  <a:pt x="0" y="116383"/>
                  <a:pt x="19313" y="97070"/>
                  <a:pt x="43142" y="97070"/>
                </a:cubicBezTo>
                <a:cubicBezTo>
                  <a:pt x="47456" y="97070"/>
                  <a:pt x="51636" y="97710"/>
                  <a:pt x="55579" y="98890"/>
                </a:cubicBezTo>
                <a:cubicBezTo>
                  <a:pt x="44490" y="111294"/>
                  <a:pt x="37749" y="127674"/>
                  <a:pt x="37749" y="145605"/>
                </a:cubicBezTo>
                <a:lnTo>
                  <a:pt x="37749" y="150998"/>
                </a:lnTo>
                <a:cubicBezTo>
                  <a:pt x="37749" y="154840"/>
                  <a:pt x="38558" y="158480"/>
                  <a:pt x="40008" y="161783"/>
                </a:cubicBezTo>
                <a:lnTo>
                  <a:pt x="10786" y="161783"/>
                </a:lnTo>
                <a:cubicBezTo>
                  <a:pt x="4820" y="161783"/>
                  <a:pt x="0" y="156964"/>
                  <a:pt x="0" y="150998"/>
                </a:cubicBezTo>
                <a:lnTo>
                  <a:pt x="0" y="140212"/>
                </a:lnTo>
                <a:close/>
                <a:moveTo>
                  <a:pt x="175704" y="161783"/>
                </a:moveTo>
                <a:cubicBezTo>
                  <a:pt x="177153" y="158480"/>
                  <a:pt x="177962" y="154840"/>
                  <a:pt x="177962" y="150998"/>
                </a:cubicBezTo>
                <a:lnTo>
                  <a:pt x="177962" y="145605"/>
                </a:lnTo>
                <a:cubicBezTo>
                  <a:pt x="177962" y="127674"/>
                  <a:pt x="171221" y="111294"/>
                  <a:pt x="160132" y="98890"/>
                </a:cubicBezTo>
                <a:cubicBezTo>
                  <a:pt x="164075" y="97710"/>
                  <a:pt x="168255" y="97070"/>
                  <a:pt x="172569" y="97070"/>
                </a:cubicBezTo>
                <a:cubicBezTo>
                  <a:pt x="196398" y="97070"/>
                  <a:pt x="215711" y="116383"/>
                  <a:pt x="215711" y="140212"/>
                </a:cubicBezTo>
                <a:lnTo>
                  <a:pt x="215711" y="150998"/>
                </a:lnTo>
                <a:cubicBezTo>
                  <a:pt x="215711" y="156964"/>
                  <a:pt x="210891" y="161783"/>
                  <a:pt x="204926" y="161783"/>
                </a:cubicBezTo>
                <a:lnTo>
                  <a:pt x="175704" y="161783"/>
                </a:lnTo>
                <a:close/>
                <a:moveTo>
                  <a:pt x="159087" y="53928"/>
                </a:moveTo>
                <a:cubicBezTo>
                  <a:pt x="159087" y="40534"/>
                  <a:pt x="169961" y="29660"/>
                  <a:pt x="183355" y="29660"/>
                </a:cubicBezTo>
                <a:cubicBezTo>
                  <a:pt x="196748" y="29660"/>
                  <a:pt x="207622" y="40534"/>
                  <a:pt x="207622" y="53928"/>
                </a:cubicBezTo>
                <a:cubicBezTo>
                  <a:pt x="207622" y="67321"/>
                  <a:pt x="196748" y="78195"/>
                  <a:pt x="183355" y="78195"/>
                </a:cubicBezTo>
                <a:cubicBezTo>
                  <a:pt x="169961" y="78195"/>
                  <a:pt x="159087" y="67321"/>
                  <a:pt x="159087" y="53928"/>
                </a:cubicBezTo>
                <a:close/>
                <a:moveTo>
                  <a:pt x="53928" y="145605"/>
                </a:moveTo>
                <a:cubicBezTo>
                  <a:pt x="53928" y="115810"/>
                  <a:pt x="78061" y="91677"/>
                  <a:pt x="107856" y="91677"/>
                </a:cubicBezTo>
                <a:cubicBezTo>
                  <a:pt x="137651" y="91677"/>
                  <a:pt x="161783" y="115810"/>
                  <a:pt x="161783" y="145605"/>
                </a:cubicBezTo>
                <a:lnTo>
                  <a:pt x="161783" y="150998"/>
                </a:lnTo>
                <a:cubicBezTo>
                  <a:pt x="161783" y="156964"/>
                  <a:pt x="156964" y="161783"/>
                  <a:pt x="150998" y="161783"/>
                </a:cubicBezTo>
                <a:lnTo>
                  <a:pt x="64713" y="161783"/>
                </a:lnTo>
                <a:cubicBezTo>
                  <a:pt x="58748" y="161783"/>
                  <a:pt x="53928" y="156964"/>
                  <a:pt x="53928" y="150998"/>
                </a:cubicBezTo>
                <a:lnTo>
                  <a:pt x="53928" y="145605"/>
                </a:lnTo>
                <a:close/>
              </a:path>
            </a:pathLst>
          </a:custGeom>
          <a:solidFill>
            <a:srgbClr val="FFFFFF"/>
          </a:solidFill>
          <a:ln/>
        </p:spPr>
      </p:sp>
      <p:sp>
        <p:nvSpPr>
          <p:cNvPr id="22" name="Text 20"/>
          <p:cNvSpPr/>
          <p:nvPr/>
        </p:nvSpPr>
        <p:spPr>
          <a:xfrm>
            <a:off x="1069928" y="5125299"/>
            <a:ext cx="1622149" cy="2415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359" b="1" dirty="0">
                <a:solidFill>
                  <a:srgbClr val="4A403A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Parteneriate Locale</a:t>
            </a:r>
            <a:endParaRPr lang="en-US" sz="1600" dirty="0"/>
          </a:p>
        </p:txBody>
      </p:sp>
      <p:sp>
        <p:nvSpPr>
          <p:cNvPr id="23" name="Shape 21"/>
          <p:cNvSpPr/>
          <p:nvPr/>
        </p:nvSpPr>
        <p:spPr>
          <a:xfrm>
            <a:off x="552221" y="5556722"/>
            <a:ext cx="1708433" cy="534964"/>
          </a:xfrm>
          <a:custGeom>
            <a:avLst/>
            <a:gdLst/>
            <a:ahLst/>
            <a:cxnLst/>
            <a:rect l="l" t="t" r="r" b="b"/>
            <a:pathLst>
              <a:path w="1708433" h="534964">
                <a:moveTo>
                  <a:pt x="103542" y="0"/>
                </a:moveTo>
                <a:lnTo>
                  <a:pt x="1604891" y="0"/>
                </a:lnTo>
                <a:cubicBezTo>
                  <a:pt x="1662076" y="0"/>
                  <a:pt x="1708433" y="46357"/>
                  <a:pt x="1708433" y="103542"/>
                </a:cubicBezTo>
                <a:lnTo>
                  <a:pt x="1708433" y="431422"/>
                </a:lnTo>
                <a:cubicBezTo>
                  <a:pt x="1708433" y="488568"/>
                  <a:pt x="1662037" y="534964"/>
                  <a:pt x="1604891" y="534964"/>
                </a:cubicBezTo>
                <a:lnTo>
                  <a:pt x="103542" y="534964"/>
                </a:lnTo>
                <a:cubicBezTo>
                  <a:pt x="46357" y="534964"/>
                  <a:pt x="0" y="488606"/>
                  <a:pt x="0" y="431422"/>
                </a:cubicBezTo>
                <a:lnTo>
                  <a:pt x="0" y="103542"/>
                </a:lnTo>
                <a:cubicBezTo>
                  <a:pt x="0" y="46396"/>
                  <a:pt x="46396" y="0"/>
                  <a:pt x="103542" y="0"/>
                </a:cubicBezTo>
                <a:close/>
              </a:path>
            </a:pathLst>
          </a:custGeom>
          <a:solidFill>
            <a:srgbClr val="85CDCA">
              <a:alpha val="10196"/>
            </a:srgbClr>
          </a:solidFill>
          <a:ln/>
        </p:spPr>
      </p:sp>
      <p:sp>
        <p:nvSpPr>
          <p:cNvPr id="24" name="Shape 22"/>
          <p:cNvSpPr/>
          <p:nvPr/>
        </p:nvSpPr>
        <p:spPr>
          <a:xfrm>
            <a:off x="1342668" y="5638692"/>
            <a:ext cx="129427" cy="172569"/>
          </a:xfrm>
          <a:custGeom>
            <a:avLst/>
            <a:gdLst/>
            <a:ahLst/>
            <a:cxnLst/>
            <a:rect l="l" t="t" r="r" b="b"/>
            <a:pathLst>
              <a:path w="129427" h="172569">
                <a:moveTo>
                  <a:pt x="21571" y="0"/>
                </a:moveTo>
                <a:cubicBezTo>
                  <a:pt x="9673" y="0"/>
                  <a:pt x="0" y="9673"/>
                  <a:pt x="0" y="21571"/>
                </a:cubicBezTo>
                <a:lnTo>
                  <a:pt x="0" y="150998"/>
                </a:lnTo>
                <a:cubicBezTo>
                  <a:pt x="0" y="162896"/>
                  <a:pt x="9673" y="172569"/>
                  <a:pt x="21571" y="172569"/>
                </a:cubicBezTo>
                <a:lnTo>
                  <a:pt x="107856" y="172569"/>
                </a:lnTo>
                <a:cubicBezTo>
                  <a:pt x="119753" y="172569"/>
                  <a:pt x="129427" y="162896"/>
                  <a:pt x="129427" y="150998"/>
                </a:cubicBezTo>
                <a:lnTo>
                  <a:pt x="129427" y="21571"/>
                </a:lnTo>
                <a:cubicBezTo>
                  <a:pt x="129427" y="9673"/>
                  <a:pt x="119753" y="0"/>
                  <a:pt x="107856" y="0"/>
                </a:cubicBezTo>
                <a:lnTo>
                  <a:pt x="21571" y="0"/>
                </a:lnTo>
                <a:close/>
                <a:moveTo>
                  <a:pt x="59321" y="118641"/>
                </a:moveTo>
                <a:lnTo>
                  <a:pt x="70106" y="118641"/>
                </a:lnTo>
                <a:cubicBezTo>
                  <a:pt x="76072" y="118641"/>
                  <a:pt x="80892" y="123461"/>
                  <a:pt x="80892" y="129427"/>
                </a:cubicBezTo>
                <a:lnTo>
                  <a:pt x="80892" y="156391"/>
                </a:lnTo>
                <a:lnTo>
                  <a:pt x="48535" y="156391"/>
                </a:lnTo>
                <a:lnTo>
                  <a:pt x="48535" y="129427"/>
                </a:lnTo>
                <a:cubicBezTo>
                  <a:pt x="48535" y="123461"/>
                  <a:pt x="53355" y="118641"/>
                  <a:pt x="59321" y="118641"/>
                </a:cubicBezTo>
                <a:close/>
                <a:moveTo>
                  <a:pt x="32357" y="37749"/>
                </a:moveTo>
                <a:cubicBezTo>
                  <a:pt x="32357" y="34783"/>
                  <a:pt x="34783" y="32357"/>
                  <a:pt x="37749" y="32357"/>
                </a:cubicBezTo>
                <a:lnTo>
                  <a:pt x="48535" y="32357"/>
                </a:lnTo>
                <a:cubicBezTo>
                  <a:pt x="51501" y="32357"/>
                  <a:pt x="53928" y="34783"/>
                  <a:pt x="53928" y="37749"/>
                </a:cubicBezTo>
                <a:lnTo>
                  <a:pt x="53928" y="48535"/>
                </a:lnTo>
                <a:cubicBezTo>
                  <a:pt x="53928" y="51501"/>
                  <a:pt x="51501" y="53928"/>
                  <a:pt x="48535" y="53928"/>
                </a:cubicBezTo>
                <a:lnTo>
                  <a:pt x="37749" y="53928"/>
                </a:lnTo>
                <a:cubicBezTo>
                  <a:pt x="34783" y="53928"/>
                  <a:pt x="32357" y="51501"/>
                  <a:pt x="32357" y="48535"/>
                </a:cubicBezTo>
                <a:lnTo>
                  <a:pt x="32357" y="37749"/>
                </a:lnTo>
                <a:close/>
                <a:moveTo>
                  <a:pt x="80892" y="32357"/>
                </a:moveTo>
                <a:lnTo>
                  <a:pt x="91677" y="32357"/>
                </a:lnTo>
                <a:cubicBezTo>
                  <a:pt x="94643" y="32357"/>
                  <a:pt x="97070" y="34783"/>
                  <a:pt x="97070" y="37749"/>
                </a:cubicBezTo>
                <a:lnTo>
                  <a:pt x="97070" y="48535"/>
                </a:lnTo>
                <a:cubicBezTo>
                  <a:pt x="97070" y="51501"/>
                  <a:pt x="94643" y="53928"/>
                  <a:pt x="91677" y="53928"/>
                </a:cubicBezTo>
                <a:lnTo>
                  <a:pt x="80892" y="53928"/>
                </a:lnTo>
                <a:cubicBezTo>
                  <a:pt x="77926" y="53928"/>
                  <a:pt x="75499" y="51501"/>
                  <a:pt x="75499" y="48535"/>
                </a:cubicBezTo>
                <a:lnTo>
                  <a:pt x="75499" y="37749"/>
                </a:lnTo>
                <a:cubicBezTo>
                  <a:pt x="75499" y="34783"/>
                  <a:pt x="77926" y="32357"/>
                  <a:pt x="80892" y="32357"/>
                </a:cubicBezTo>
                <a:close/>
                <a:moveTo>
                  <a:pt x="32357" y="80892"/>
                </a:moveTo>
                <a:cubicBezTo>
                  <a:pt x="32357" y="77926"/>
                  <a:pt x="34783" y="75499"/>
                  <a:pt x="37749" y="75499"/>
                </a:cubicBezTo>
                <a:lnTo>
                  <a:pt x="48535" y="75499"/>
                </a:lnTo>
                <a:cubicBezTo>
                  <a:pt x="51501" y="75499"/>
                  <a:pt x="53928" y="77926"/>
                  <a:pt x="53928" y="80892"/>
                </a:cubicBezTo>
                <a:lnTo>
                  <a:pt x="53928" y="91677"/>
                </a:lnTo>
                <a:cubicBezTo>
                  <a:pt x="53928" y="94643"/>
                  <a:pt x="51501" y="97070"/>
                  <a:pt x="48535" y="97070"/>
                </a:cubicBezTo>
                <a:lnTo>
                  <a:pt x="37749" y="97070"/>
                </a:lnTo>
                <a:cubicBezTo>
                  <a:pt x="34783" y="97070"/>
                  <a:pt x="32357" y="94643"/>
                  <a:pt x="32357" y="91677"/>
                </a:cubicBezTo>
                <a:lnTo>
                  <a:pt x="32357" y="80892"/>
                </a:lnTo>
                <a:close/>
                <a:moveTo>
                  <a:pt x="80892" y="75499"/>
                </a:moveTo>
                <a:lnTo>
                  <a:pt x="91677" y="75499"/>
                </a:lnTo>
                <a:cubicBezTo>
                  <a:pt x="94643" y="75499"/>
                  <a:pt x="97070" y="77926"/>
                  <a:pt x="97070" y="80892"/>
                </a:cubicBezTo>
                <a:lnTo>
                  <a:pt x="97070" y="91677"/>
                </a:lnTo>
                <a:cubicBezTo>
                  <a:pt x="97070" y="94643"/>
                  <a:pt x="94643" y="97070"/>
                  <a:pt x="91677" y="97070"/>
                </a:cubicBezTo>
                <a:lnTo>
                  <a:pt x="80892" y="97070"/>
                </a:lnTo>
                <a:cubicBezTo>
                  <a:pt x="77926" y="97070"/>
                  <a:pt x="75499" y="94643"/>
                  <a:pt x="75499" y="91677"/>
                </a:cubicBezTo>
                <a:lnTo>
                  <a:pt x="75499" y="80892"/>
                </a:lnTo>
                <a:cubicBezTo>
                  <a:pt x="75499" y="77926"/>
                  <a:pt x="77926" y="75499"/>
                  <a:pt x="80892" y="75499"/>
                </a:cubicBezTo>
                <a:close/>
              </a:path>
            </a:pathLst>
          </a:custGeom>
          <a:solidFill>
            <a:srgbClr val="85CDCA"/>
          </a:solidFill>
          <a:ln/>
        </p:spPr>
      </p:sp>
      <p:sp>
        <p:nvSpPr>
          <p:cNvPr id="25" name="Text 23"/>
          <p:cNvSpPr/>
          <p:nvPr/>
        </p:nvSpPr>
        <p:spPr>
          <a:xfrm>
            <a:off x="591049" y="5845775"/>
            <a:ext cx="1630777" cy="17256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951" b="1" dirty="0">
                <a:solidFill>
                  <a:srgbClr val="4A403A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Primăria</a:t>
            </a:r>
            <a:endParaRPr lang="en-US" sz="1600" dirty="0"/>
          </a:p>
        </p:txBody>
      </p:sp>
      <p:sp>
        <p:nvSpPr>
          <p:cNvPr id="26" name="Shape 24"/>
          <p:cNvSpPr/>
          <p:nvPr/>
        </p:nvSpPr>
        <p:spPr>
          <a:xfrm>
            <a:off x="2331569" y="5556722"/>
            <a:ext cx="1708433" cy="534964"/>
          </a:xfrm>
          <a:custGeom>
            <a:avLst/>
            <a:gdLst/>
            <a:ahLst/>
            <a:cxnLst/>
            <a:rect l="l" t="t" r="r" b="b"/>
            <a:pathLst>
              <a:path w="1708433" h="534964">
                <a:moveTo>
                  <a:pt x="103542" y="0"/>
                </a:moveTo>
                <a:lnTo>
                  <a:pt x="1604891" y="0"/>
                </a:lnTo>
                <a:cubicBezTo>
                  <a:pt x="1662076" y="0"/>
                  <a:pt x="1708433" y="46357"/>
                  <a:pt x="1708433" y="103542"/>
                </a:cubicBezTo>
                <a:lnTo>
                  <a:pt x="1708433" y="431422"/>
                </a:lnTo>
                <a:cubicBezTo>
                  <a:pt x="1708433" y="488568"/>
                  <a:pt x="1662037" y="534964"/>
                  <a:pt x="1604891" y="534964"/>
                </a:cubicBezTo>
                <a:lnTo>
                  <a:pt x="103542" y="534964"/>
                </a:lnTo>
                <a:cubicBezTo>
                  <a:pt x="46357" y="534964"/>
                  <a:pt x="0" y="488606"/>
                  <a:pt x="0" y="431422"/>
                </a:cubicBezTo>
                <a:lnTo>
                  <a:pt x="0" y="103542"/>
                </a:lnTo>
                <a:cubicBezTo>
                  <a:pt x="0" y="46396"/>
                  <a:pt x="46396" y="0"/>
                  <a:pt x="103542" y="0"/>
                </a:cubicBezTo>
                <a:close/>
              </a:path>
            </a:pathLst>
          </a:custGeom>
          <a:solidFill>
            <a:srgbClr val="85CDCA">
              <a:alpha val="10196"/>
            </a:srgbClr>
          </a:solidFill>
          <a:ln/>
        </p:spPr>
      </p:sp>
      <p:sp>
        <p:nvSpPr>
          <p:cNvPr id="27" name="Shape 25"/>
          <p:cNvSpPr/>
          <p:nvPr/>
        </p:nvSpPr>
        <p:spPr>
          <a:xfrm>
            <a:off x="3089659" y="5638692"/>
            <a:ext cx="194140" cy="172569"/>
          </a:xfrm>
          <a:custGeom>
            <a:avLst/>
            <a:gdLst/>
            <a:ahLst/>
            <a:cxnLst/>
            <a:rect l="l" t="t" r="r" b="b"/>
            <a:pathLst>
              <a:path w="194140" h="172569">
                <a:moveTo>
                  <a:pt x="0" y="64713"/>
                </a:moveTo>
                <a:cubicBezTo>
                  <a:pt x="0" y="52816"/>
                  <a:pt x="9673" y="43142"/>
                  <a:pt x="21571" y="43142"/>
                </a:cubicBezTo>
                <a:lnTo>
                  <a:pt x="43142" y="43142"/>
                </a:lnTo>
                <a:lnTo>
                  <a:pt x="86251" y="4348"/>
                </a:lnTo>
                <a:cubicBezTo>
                  <a:pt x="92419" y="-1180"/>
                  <a:pt x="101755" y="-1180"/>
                  <a:pt x="107889" y="4348"/>
                </a:cubicBezTo>
                <a:lnTo>
                  <a:pt x="150998" y="43142"/>
                </a:lnTo>
                <a:lnTo>
                  <a:pt x="172569" y="43142"/>
                </a:lnTo>
                <a:cubicBezTo>
                  <a:pt x="184467" y="43142"/>
                  <a:pt x="194140" y="52816"/>
                  <a:pt x="194140" y="64713"/>
                </a:cubicBezTo>
                <a:lnTo>
                  <a:pt x="194140" y="150998"/>
                </a:lnTo>
                <a:cubicBezTo>
                  <a:pt x="194140" y="162896"/>
                  <a:pt x="184467" y="172569"/>
                  <a:pt x="172569" y="172569"/>
                </a:cubicBezTo>
                <a:lnTo>
                  <a:pt x="21571" y="172569"/>
                </a:lnTo>
                <a:cubicBezTo>
                  <a:pt x="9673" y="172569"/>
                  <a:pt x="0" y="162896"/>
                  <a:pt x="0" y="150998"/>
                </a:cubicBezTo>
                <a:lnTo>
                  <a:pt x="0" y="64713"/>
                </a:lnTo>
                <a:close/>
                <a:moveTo>
                  <a:pt x="75499" y="126730"/>
                </a:moveTo>
                <a:lnTo>
                  <a:pt x="75499" y="156391"/>
                </a:lnTo>
                <a:lnTo>
                  <a:pt x="118641" y="156391"/>
                </a:lnTo>
                <a:lnTo>
                  <a:pt x="118641" y="126730"/>
                </a:lnTo>
                <a:cubicBezTo>
                  <a:pt x="118641" y="119282"/>
                  <a:pt x="112608" y="113248"/>
                  <a:pt x="105159" y="113248"/>
                </a:cubicBezTo>
                <a:lnTo>
                  <a:pt x="88981" y="113248"/>
                </a:lnTo>
                <a:cubicBezTo>
                  <a:pt x="81532" y="113248"/>
                  <a:pt x="75499" y="119282"/>
                  <a:pt x="75499" y="126730"/>
                </a:cubicBezTo>
                <a:close/>
                <a:moveTo>
                  <a:pt x="37749" y="129427"/>
                </a:moveTo>
                <a:cubicBezTo>
                  <a:pt x="40715" y="129427"/>
                  <a:pt x="43142" y="127000"/>
                  <a:pt x="43142" y="124034"/>
                </a:cubicBezTo>
                <a:lnTo>
                  <a:pt x="43142" y="113248"/>
                </a:lnTo>
                <a:cubicBezTo>
                  <a:pt x="43142" y="110282"/>
                  <a:pt x="40715" y="107856"/>
                  <a:pt x="37749" y="107856"/>
                </a:cubicBezTo>
                <a:lnTo>
                  <a:pt x="26964" y="107856"/>
                </a:lnTo>
                <a:cubicBezTo>
                  <a:pt x="23998" y="107856"/>
                  <a:pt x="21571" y="110282"/>
                  <a:pt x="21571" y="113248"/>
                </a:cubicBezTo>
                <a:lnTo>
                  <a:pt x="21571" y="124034"/>
                </a:lnTo>
                <a:cubicBezTo>
                  <a:pt x="21571" y="127000"/>
                  <a:pt x="23998" y="129427"/>
                  <a:pt x="26964" y="129427"/>
                </a:cubicBezTo>
                <a:lnTo>
                  <a:pt x="37749" y="129427"/>
                </a:lnTo>
                <a:close/>
                <a:moveTo>
                  <a:pt x="43142" y="80892"/>
                </a:moveTo>
                <a:lnTo>
                  <a:pt x="43142" y="70106"/>
                </a:lnTo>
                <a:cubicBezTo>
                  <a:pt x="43142" y="67140"/>
                  <a:pt x="40715" y="64713"/>
                  <a:pt x="37749" y="64713"/>
                </a:cubicBezTo>
                <a:lnTo>
                  <a:pt x="26964" y="64713"/>
                </a:lnTo>
                <a:cubicBezTo>
                  <a:pt x="23998" y="64713"/>
                  <a:pt x="21571" y="67140"/>
                  <a:pt x="21571" y="70106"/>
                </a:cubicBezTo>
                <a:lnTo>
                  <a:pt x="21571" y="80892"/>
                </a:lnTo>
                <a:cubicBezTo>
                  <a:pt x="21571" y="83858"/>
                  <a:pt x="23998" y="86285"/>
                  <a:pt x="26964" y="86285"/>
                </a:cubicBezTo>
                <a:lnTo>
                  <a:pt x="37749" y="86285"/>
                </a:lnTo>
                <a:cubicBezTo>
                  <a:pt x="40715" y="86285"/>
                  <a:pt x="43142" y="83858"/>
                  <a:pt x="43142" y="80892"/>
                </a:cubicBezTo>
                <a:close/>
                <a:moveTo>
                  <a:pt x="167176" y="129427"/>
                </a:moveTo>
                <a:cubicBezTo>
                  <a:pt x="170142" y="129427"/>
                  <a:pt x="172569" y="127000"/>
                  <a:pt x="172569" y="124034"/>
                </a:cubicBezTo>
                <a:lnTo>
                  <a:pt x="172569" y="113248"/>
                </a:lnTo>
                <a:cubicBezTo>
                  <a:pt x="172569" y="110282"/>
                  <a:pt x="170142" y="107856"/>
                  <a:pt x="167176" y="107856"/>
                </a:cubicBezTo>
                <a:lnTo>
                  <a:pt x="156391" y="107856"/>
                </a:lnTo>
                <a:cubicBezTo>
                  <a:pt x="153425" y="107856"/>
                  <a:pt x="150998" y="110282"/>
                  <a:pt x="150998" y="113248"/>
                </a:cubicBezTo>
                <a:lnTo>
                  <a:pt x="150998" y="124034"/>
                </a:lnTo>
                <a:cubicBezTo>
                  <a:pt x="150998" y="127000"/>
                  <a:pt x="153425" y="129427"/>
                  <a:pt x="156391" y="129427"/>
                </a:cubicBezTo>
                <a:lnTo>
                  <a:pt x="167176" y="129427"/>
                </a:lnTo>
                <a:close/>
                <a:moveTo>
                  <a:pt x="172569" y="80892"/>
                </a:moveTo>
                <a:lnTo>
                  <a:pt x="172569" y="70106"/>
                </a:lnTo>
                <a:cubicBezTo>
                  <a:pt x="172569" y="67140"/>
                  <a:pt x="170142" y="64713"/>
                  <a:pt x="167176" y="64713"/>
                </a:cubicBezTo>
                <a:lnTo>
                  <a:pt x="156391" y="64713"/>
                </a:lnTo>
                <a:cubicBezTo>
                  <a:pt x="153425" y="64713"/>
                  <a:pt x="150998" y="67140"/>
                  <a:pt x="150998" y="70106"/>
                </a:cubicBezTo>
                <a:lnTo>
                  <a:pt x="150998" y="80892"/>
                </a:lnTo>
                <a:cubicBezTo>
                  <a:pt x="150998" y="83858"/>
                  <a:pt x="153425" y="86285"/>
                  <a:pt x="156391" y="86285"/>
                </a:cubicBezTo>
                <a:lnTo>
                  <a:pt x="167176" y="86285"/>
                </a:lnTo>
                <a:cubicBezTo>
                  <a:pt x="170142" y="86285"/>
                  <a:pt x="172569" y="83858"/>
                  <a:pt x="172569" y="80892"/>
                </a:cubicBezTo>
                <a:close/>
                <a:moveTo>
                  <a:pt x="97070" y="86285"/>
                </a:moveTo>
                <a:cubicBezTo>
                  <a:pt x="108975" y="86285"/>
                  <a:pt x="118641" y="76619"/>
                  <a:pt x="118641" y="64713"/>
                </a:cubicBezTo>
                <a:cubicBezTo>
                  <a:pt x="118641" y="52808"/>
                  <a:pt x="108975" y="43142"/>
                  <a:pt x="97070" y="43142"/>
                </a:cubicBezTo>
                <a:cubicBezTo>
                  <a:pt x="85165" y="43142"/>
                  <a:pt x="75499" y="52808"/>
                  <a:pt x="75499" y="64713"/>
                </a:cubicBezTo>
                <a:cubicBezTo>
                  <a:pt x="75499" y="76619"/>
                  <a:pt x="85165" y="86285"/>
                  <a:pt x="97070" y="86285"/>
                </a:cubicBezTo>
                <a:close/>
              </a:path>
            </a:pathLst>
          </a:custGeom>
          <a:solidFill>
            <a:srgbClr val="85CDCA"/>
          </a:solidFill>
          <a:ln/>
        </p:spPr>
      </p:sp>
      <p:sp>
        <p:nvSpPr>
          <p:cNvPr id="28" name="Text 26"/>
          <p:cNvSpPr/>
          <p:nvPr/>
        </p:nvSpPr>
        <p:spPr>
          <a:xfrm>
            <a:off x="2370397" y="5845775"/>
            <a:ext cx="1630777" cy="17256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951" b="1" dirty="0">
                <a:solidFill>
                  <a:srgbClr val="4A403A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Școala</a:t>
            </a:r>
            <a:endParaRPr lang="en-US" sz="1600" dirty="0"/>
          </a:p>
        </p:txBody>
      </p:sp>
      <p:sp>
        <p:nvSpPr>
          <p:cNvPr id="29" name="Shape 27"/>
          <p:cNvSpPr/>
          <p:nvPr/>
        </p:nvSpPr>
        <p:spPr>
          <a:xfrm>
            <a:off x="4110917" y="5556722"/>
            <a:ext cx="1708433" cy="534964"/>
          </a:xfrm>
          <a:custGeom>
            <a:avLst/>
            <a:gdLst/>
            <a:ahLst/>
            <a:cxnLst/>
            <a:rect l="l" t="t" r="r" b="b"/>
            <a:pathLst>
              <a:path w="1708433" h="534964">
                <a:moveTo>
                  <a:pt x="103542" y="0"/>
                </a:moveTo>
                <a:lnTo>
                  <a:pt x="1604891" y="0"/>
                </a:lnTo>
                <a:cubicBezTo>
                  <a:pt x="1662076" y="0"/>
                  <a:pt x="1708433" y="46357"/>
                  <a:pt x="1708433" y="103542"/>
                </a:cubicBezTo>
                <a:lnTo>
                  <a:pt x="1708433" y="431422"/>
                </a:lnTo>
                <a:cubicBezTo>
                  <a:pt x="1708433" y="488568"/>
                  <a:pt x="1662037" y="534964"/>
                  <a:pt x="1604891" y="534964"/>
                </a:cubicBezTo>
                <a:lnTo>
                  <a:pt x="103542" y="534964"/>
                </a:lnTo>
                <a:cubicBezTo>
                  <a:pt x="46357" y="534964"/>
                  <a:pt x="0" y="488606"/>
                  <a:pt x="0" y="431422"/>
                </a:cubicBezTo>
                <a:lnTo>
                  <a:pt x="0" y="103542"/>
                </a:lnTo>
                <a:cubicBezTo>
                  <a:pt x="0" y="46396"/>
                  <a:pt x="46396" y="0"/>
                  <a:pt x="103542" y="0"/>
                </a:cubicBezTo>
                <a:close/>
              </a:path>
            </a:pathLst>
          </a:custGeom>
          <a:solidFill>
            <a:srgbClr val="85CDCA">
              <a:alpha val="10196"/>
            </a:srgbClr>
          </a:solidFill>
          <a:ln/>
        </p:spPr>
      </p:sp>
      <p:sp>
        <p:nvSpPr>
          <p:cNvPr id="30" name="Shape 28"/>
          <p:cNvSpPr/>
          <p:nvPr/>
        </p:nvSpPr>
        <p:spPr>
          <a:xfrm>
            <a:off x="4879793" y="5638692"/>
            <a:ext cx="172569" cy="172569"/>
          </a:xfrm>
          <a:custGeom>
            <a:avLst/>
            <a:gdLst/>
            <a:ahLst/>
            <a:cxnLst/>
            <a:rect l="l" t="t" r="r" b="b"/>
            <a:pathLst>
              <a:path w="172569" h="172569">
                <a:moveTo>
                  <a:pt x="86285" y="0"/>
                </a:moveTo>
                <a:cubicBezTo>
                  <a:pt x="87835" y="0"/>
                  <a:pt x="89385" y="337"/>
                  <a:pt x="90801" y="977"/>
                </a:cubicBezTo>
                <a:lnTo>
                  <a:pt x="154301" y="27908"/>
                </a:lnTo>
                <a:cubicBezTo>
                  <a:pt x="161716" y="31042"/>
                  <a:pt x="167244" y="38356"/>
                  <a:pt x="167210" y="47187"/>
                </a:cubicBezTo>
                <a:cubicBezTo>
                  <a:pt x="167041" y="80622"/>
                  <a:pt x="153290" y="141796"/>
                  <a:pt x="95216" y="169603"/>
                </a:cubicBezTo>
                <a:cubicBezTo>
                  <a:pt x="89588" y="172299"/>
                  <a:pt x="83049" y="172299"/>
                  <a:pt x="77420" y="169603"/>
                </a:cubicBezTo>
                <a:cubicBezTo>
                  <a:pt x="19313" y="141796"/>
                  <a:pt x="5595" y="80622"/>
                  <a:pt x="5426" y="47187"/>
                </a:cubicBezTo>
                <a:cubicBezTo>
                  <a:pt x="5393" y="38356"/>
                  <a:pt x="10920" y="31042"/>
                  <a:pt x="18335" y="27908"/>
                </a:cubicBezTo>
                <a:lnTo>
                  <a:pt x="81802" y="977"/>
                </a:lnTo>
                <a:cubicBezTo>
                  <a:pt x="83217" y="337"/>
                  <a:pt x="84734" y="0"/>
                  <a:pt x="86285" y="0"/>
                </a:cubicBezTo>
                <a:close/>
                <a:moveTo>
                  <a:pt x="86285" y="22515"/>
                </a:moveTo>
                <a:lnTo>
                  <a:pt x="86285" y="149953"/>
                </a:lnTo>
                <a:cubicBezTo>
                  <a:pt x="132797" y="127438"/>
                  <a:pt x="145302" y="77555"/>
                  <a:pt x="145605" y="47692"/>
                </a:cubicBezTo>
                <a:lnTo>
                  <a:pt x="86285" y="22549"/>
                </a:lnTo>
                <a:lnTo>
                  <a:pt x="86285" y="22549"/>
                </a:lnTo>
                <a:close/>
              </a:path>
            </a:pathLst>
          </a:custGeom>
          <a:solidFill>
            <a:srgbClr val="85CDCA"/>
          </a:solidFill>
          <a:ln/>
        </p:spPr>
      </p:sp>
      <p:sp>
        <p:nvSpPr>
          <p:cNvPr id="31" name="Text 29"/>
          <p:cNvSpPr/>
          <p:nvPr/>
        </p:nvSpPr>
        <p:spPr>
          <a:xfrm>
            <a:off x="4149745" y="5845775"/>
            <a:ext cx="1630777" cy="17256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951" b="1" dirty="0">
                <a:solidFill>
                  <a:srgbClr val="4A403A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Poliția</a:t>
            </a:r>
            <a:endParaRPr lang="en-US" sz="1600" dirty="0"/>
          </a:p>
        </p:txBody>
      </p:sp>
      <p:sp>
        <p:nvSpPr>
          <p:cNvPr id="32" name="Shape 30"/>
          <p:cNvSpPr/>
          <p:nvPr/>
        </p:nvSpPr>
        <p:spPr>
          <a:xfrm>
            <a:off x="552221" y="6156399"/>
            <a:ext cx="1708433" cy="534964"/>
          </a:xfrm>
          <a:custGeom>
            <a:avLst/>
            <a:gdLst/>
            <a:ahLst/>
            <a:cxnLst/>
            <a:rect l="l" t="t" r="r" b="b"/>
            <a:pathLst>
              <a:path w="1708433" h="534964">
                <a:moveTo>
                  <a:pt x="103542" y="0"/>
                </a:moveTo>
                <a:lnTo>
                  <a:pt x="1604891" y="0"/>
                </a:lnTo>
                <a:cubicBezTo>
                  <a:pt x="1662076" y="0"/>
                  <a:pt x="1708433" y="46357"/>
                  <a:pt x="1708433" y="103542"/>
                </a:cubicBezTo>
                <a:lnTo>
                  <a:pt x="1708433" y="431422"/>
                </a:lnTo>
                <a:cubicBezTo>
                  <a:pt x="1708433" y="488568"/>
                  <a:pt x="1662037" y="534964"/>
                  <a:pt x="1604891" y="534964"/>
                </a:cubicBezTo>
                <a:lnTo>
                  <a:pt x="103542" y="534964"/>
                </a:lnTo>
                <a:cubicBezTo>
                  <a:pt x="46357" y="534964"/>
                  <a:pt x="0" y="488606"/>
                  <a:pt x="0" y="431422"/>
                </a:cubicBezTo>
                <a:lnTo>
                  <a:pt x="0" y="103542"/>
                </a:lnTo>
                <a:cubicBezTo>
                  <a:pt x="0" y="46396"/>
                  <a:pt x="46396" y="0"/>
                  <a:pt x="103542" y="0"/>
                </a:cubicBezTo>
                <a:close/>
              </a:path>
            </a:pathLst>
          </a:custGeom>
          <a:solidFill>
            <a:srgbClr val="C38D9E">
              <a:alpha val="10196"/>
            </a:srgbClr>
          </a:solidFill>
          <a:ln/>
        </p:spPr>
      </p:sp>
      <p:sp>
        <p:nvSpPr>
          <p:cNvPr id="33" name="Shape 31"/>
          <p:cNvSpPr/>
          <p:nvPr/>
        </p:nvSpPr>
        <p:spPr>
          <a:xfrm>
            <a:off x="1321097" y="6238369"/>
            <a:ext cx="172569" cy="172569"/>
          </a:xfrm>
          <a:custGeom>
            <a:avLst/>
            <a:gdLst/>
            <a:ahLst/>
            <a:cxnLst/>
            <a:rect l="l" t="t" r="r" b="b"/>
            <a:pathLst>
              <a:path w="172569" h="172569">
                <a:moveTo>
                  <a:pt x="94374" y="-2696"/>
                </a:moveTo>
                <a:cubicBezTo>
                  <a:pt x="94374" y="-7179"/>
                  <a:pt x="90767" y="-10786"/>
                  <a:pt x="86285" y="-10786"/>
                </a:cubicBezTo>
                <a:cubicBezTo>
                  <a:pt x="81802" y="-10786"/>
                  <a:pt x="78195" y="-7179"/>
                  <a:pt x="78195" y="-2696"/>
                </a:cubicBezTo>
                <a:lnTo>
                  <a:pt x="78195" y="5393"/>
                </a:lnTo>
                <a:lnTo>
                  <a:pt x="67410" y="5393"/>
                </a:lnTo>
                <a:cubicBezTo>
                  <a:pt x="62927" y="5393"/>
                  <a:pt x="59321" y="8999"/>
                  <a:pt x="59321" y="13482"/>
                </a:cubicBezTo>
                <a:cubicBezTo>
                  <a:pt x="59321" y="17965"/>
                  <a:pt x="62927" y="21571"/>
                  <a:pt x="67410" y="21571"/>
                </a:cubicBezTo>
                <a:lnTo>
                  <a:pt x="78195" y="21571"/>
                </a:lnTo>
                <a:lnTo>
                  <a:pt x="78195" y="37749"/>
                </a:lnTo>
                <a:lnTo>
                  <a:pt x="44962" y="59927"/>
                </a:lnTo>
                <a:cubicBezTo>
                  <a:pt x="40446" y="62927"/>
                  <a:pt x="37749" y="67949"/>
                  <a:pt x="37749" y="73376"/>
                </a:cubicBezTo>
                <a:lnTo>
                  <a:pt x="37749" y="86285"/>
                </a:lnTo>
                <a:lnTo>
                  <a:pt x="10853" y="101654"/>
                </a:lnTo>
                <a:cubicBezTo>
                  <a:pt x="4146" y="105496"/>
                  <a:pt x="0" y="112642"/>
                  <a:pt x="0" y="120360"/>
                </a:cubicBezTo>
                <a:lnTo>
                  <a:pt x="0" y="150998"/>
                </a:lnTo>
                <a:cubicBezTo>
                  <a:pt x="0" y="162896"/>
                  <a:pt x="9673" y="172569"/>
                  <a:pt x="21571" y="172569"/>
                </a:cubicBezTo>
                <a:cubicBezTo>
                  <a:pt x="46749" y="172569"/>
                  <a:pt x="50355" y="172569"/>
                  <a:pt x="129427" y="172569"/>
                </a:cubicBezTo>
                <a:lnTo>
                  <a:pt x="150998" y="172569"/>
                </a:lnTo>
                <a:cubicBezTo>
                  <a:pt x="162896" y="172569"/>
                  <a:pt x="172569" y="162896"/>
                  <a:pt x="172569" y="150998"/>
                </a:cubicBezTo>
                <a:lnTo>
                  <a:pt x="172569" y="120360"/>
                </a:lnTo>
                <a:cubicBezTo>
                  <a:pt x="172569" y="112608"/>
                  <a:pt x="168423" y="105463"/>
                  <a:pt x="161716" y="101620"/>
                </a:cubicBezTo>
                <a:lnTo>
                  <a:pt x="134820" y="86285"/>
                </a:lnTo>
                <a:lnTo>
                  <a:pt x="134820" y="73376"/>
                </a:lnTo>
                <a:cubicBezTo>
                  <a:pt x="134820" y="67983"/>
                  <a:pt x="132123" y="62927"/>
                  <a:pt x="127607" y="59927"/>
                </a:cubicBezTo>
                <a:lnTo>
                  <a:pt x="94374" y="37749"/>
                </a:lnTo>
                <a:lnTo>
                  <a:pt x="94374" y="21571"/>
                </a:lnTo>
                <a:lnTo>
                  <a:pt x="105159" y="21571"/>
                </a:lnTo>
                <a:cubicBezTo>
                  <a:pt x="109642" y="21571"/>
                  <a:pt x="113248" y="17965"/>
                  <a:pt x="113248" y="13482"/>
                </a:cubicBezTo>
                <a:cubicBezTo>
                  <a:pt x="113248" y="8999"/>
                  <a:pt x="109642" y="5393"/>
                  <a:pt x="105159" y="5393"/>
                </a:cubicBezTo>
                <a:lnTo>
                  <a:pt x="94374" y="5393"/>
                </a:lnTo>
                <a:lnTo>
                  <a:pt x="94374" y="-2696"/>
                </a:lnTo>
                <a:close/>
                <a:moveTo>
                  <a:pt x="86285" y="107856"/>
                </a:moveTo>
                <a:cubicBezTo>
                  <a:pt x="98182" y="107856"/>
                  <a:pt x="107856" y="117529"/>
                  <a:pt x="107856" y="129427"/>
                </a:cubicBezTo>
                <a:lnTo>
                  <a:pt x="107856" y="156391"/>
                </a:lnTo>
                <a:lnTo>
                  <a:pt x="64713" y="156391"/>
                </a:lnTo>
                <a:lnTo>
                  <a:pt x="64713" y="129427"/>
                </a:lnTo>
                <a:cubicBezTo>
                  <a:pt x="64713" y="117529"/>
                  <a:pt x="74387" y="107856"/>
                  <a:pt x="86285" y="107856"/>
                </a:cubicBezTo>
                <a:close/>
              </a:path>
            </a:pathLst>
          </a:custGeom>
          <a:solidFill>
            <a:srgbClr val="C38D9E"/>
          </a:solidFill>
          <a:ln/>
        </p:spPr>
      </p:sp>
      <p:sp>
        <p:nvSpPr>
          <p:cNvPr id="34" name="Text 32"/>
          <p:cNvSpPr/>
          <p:nvPr/>
        </p:nvSpPr>
        <p:spPr>
          <a:xfrm>
            <a:off x="591049" y="6445452"/>
            <a:ext cx="1630777" cy="17256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951" b="1" dirty="0">
                <a:solidFill>
                  <a:srgbClr val="4A403A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Biserica</a:t>
            </a:r>
            <a:endParaRPr lang="en-US" sz="1600" dirty="0"/>
          </a:p>
        </p:txBody>
      </p:sp>
      <p:sp>
        <p:nvSpPr>
          <p:cNvPr id="35" name="Shape 33"/>
          <p:cNvSpPr/>
          <p:nvPr/>
        </p:nvSpPr>
        <p:spPr>
          <a:xfrm>
            <a:off x="2331569" y="6156399"/>
            <a:ext cx="3485894" cy="534964"/>
          </a:xfrm>
          <a:custGeom>
            <a:avLst/>
            <a:gdLst/>
            <a:ahLst/>
            <a:cxnLst/>
            <a:rect l="l" t="t" r="r" b="b"/>
            <a:pathLst>
              <a:path w="3485894" h="534964">
                <a:moveTo>
                  <a:pt x="103542" y="0"/>
                </a:moveTo>
                <a:lnTo>
                  <a:pt x="3382352" y="0"/>
                </a:lnTo>
                <a:cubicBezTo>
                  <a:pt x="3439536" y="0"/>
                  <a:pt x="3485894" y="46357"/>
                  <a:pt x="3485894" y="103542"/>
                </a:cubicBezTo>
                <a:lnTo>
                  <a:pt x="3485894" y="431422"/>
                </a:lnTo>
                <a:cubicBezTo>
                  <a:pt x="3485894" y="488568"/>
                  <a:pt x="3439498" y="534964"/>
                  <a:pt x="3382352" y="534964"/>
                </a:cubicBezTo>
                <a:lnTo>
                  <a:pt x="103542" y="534964"/>
                </a:lnTo>
                <a:cubicBezTo>
                  <a:pt x="46357" y="534964"/>
                  <a:pt x="0" y="488606"/>
                  <a:pt x="0" y="431422"/>
                </a:cubicBezTo>
                <a:lnTo>
                  <a:pt x="0" y="103542"/>
                </a:lnTo>
                <a:cubicBezTo>
                  <a:pt x="0" y="46396"/>
                  <a:pt x="46396" y="0"/>
                  <a:pt x="103542" y="0"/>
                </a:cubicBezTo>
                <a:close/>
              </a:path>
            </a:pathLst>
          </a:custGeom>
          <a:solidFill>
            <a:srgbClr val="C38D9E">
              <a:alpha val="10196"/>
            </a:srgbClr>
          </a:solidFill>
          <a:ln/>
        </p:spPr>
      </p:sp>
      <p:sp>
        <p:nvSpPr>
          <p:cNvPr id="36" name="Shape 34"/>
          <p:cNvSpPr/>
          <p:nvPr/>
        </p:nvSpPr>
        <p:spPr>
          <a:xfrm>
            <a:off x="3979333" y="6238369"/>
            <a:ext cx="194140" cy="172569"/>
          </a:xfrm>
          <a:custGeom>
            <a:avLst/>
            <a:gdLst/>
            <a:ahLst/>
            <a:cxnLst/>
            <a:rect l="l" t="t" r="r" b="b"/>
            <a:pathLst>
              <a:path w="194140" h="172569">
                <a:moveTo>
                  <a:pt x="21571" y="10786"/>
                </a:moveTo>
                <a:cubicBezTo>
                  <a:pt x="9673" y="10786"/>
                  <a:pt x="0" y="20459"/>
                  <a:pt x="0" y="32357"/>
                </a:cubicBezTo>
                <a:lnTo>
                  <a:pt x="0" y="129427"/>
                </a:lnTo>
                <a:cubicBezTo>
                  <a:pt x="0" y="141325"/>
                  <a:pt x="9673" y="150998"/>
                  <a:pt x="21571" y="150998"/>
                </a:cubicBezTo>
                <a:lnTo>
                  <a:pt x="22683" y="150998"/>
                </a:lnTo>
                <a:cubicBezTo>
                  <a:pt x="26189" y="163435"/>
                  <a:pt x="37648" y="172569"/>
                  <a:pt x="51231" y="172569"/>
                </a:cubicBezTo>
                <a:cubicBezTo>
                  <a:pt x="64814" y="172569"/>
                  <a:pt x="76240" y="163435"/>
                  <a:pt x="79779" y="150998"/>
                </a:cubicBezTo>
                <a:lnTo>
                  <a:pt x="114361" y="150998"/>
                </a:lnTo>
                <a:cubicBezTo>
                  <a:pt x="117866" y="163435"/>
                  <a:pt x="129326" y="172569"/>
                  <a:pt x="142909" y="172569"/>
                </a:cubicBezTo>
                <a:cubicBezTo>
                  <a:pt x="156492" y="172569"/>
                  <a:pt x="167918" y="163435"/>
                  <a:pt x="171457" y="150998"/>
                </a:cubicBezTo>
                <a:lnTo>
                  <a:pt x="172569" y="150998"/>
                </a:lnTo>
                <a:cubicBezTo>
                  <a:pt x="184467" y="150998"/>
                  <a:pt x="194140" y="141325"/>
                  <a:pt x="194140" y="129427"/>
                </a:cubicBezTo>
                <a:lnTo>
                  <a:pt x="194140" y="79982"/>
                </a:lnTo>
                <a:cubicBezTo>
                  <a:pt x="194140" y="74252"/>
                  <a:pt x="191882" y="68758"/>
                  <a:pt x="187837" y="64713"/>
                </a:cubicBezTo>
                <a:lnTo>
                  <a:pt x="172569" y="49445"/>
                </a:lnTo>
                <a:cubicBezTo>
                  <a:pt x="168524" y="45400"/>
                  <a:pt x="163031" y="43142"/>
                  <a:pt x="157301" y="43142"/>
                </a:cubicBezTo>
                <a:lnTo>
                  <a:pt x="140212" y="43142"/>
                </a:lnTo>
                <a:lnTo>
                  <a:pt x="140212" y="32357"/>
                </a:lnTo>
                <a:cubicBezTo>
                  <a:pt x="140212" y="20459"/>
                  <a:pt x="130539" y="10786"/>
                  <a:pt x="118641" y="10786"/>
                </a:cubicBezTo>
                <a:lnTo>
                  <a:pt x="21571" y="10786"/>
                </a:lnTo>
                <a:close/>
                <a:moveTo>
                  <a:pt x="172569" y="79982"/>
                </a:moveTo>
                <a:lnTo>
                  <a:pt x="172569" y="97070"/>
                </a:lnTo>
                <a:lnTo>
                  <a:pt x="140212" y="97070"/>
                </a:lnTo>
                <a:lnTo>
                  <a:pt x="140212" y="64713"/>
                </a:lnTo>
                <a:lnTo>
                  <a:pt x="157301" y="64713"/>
                </a:lnTo>
                <a:lnTo>
                  <a:pt x="172569" y="79982"/>
                </a:lnTo>
                <a:close/>
                <a:moveTo>
                  <a:pt x="51231" y="129427"/>
                </a:moveTo>
                <a:cubicBezTo>
                  <a:pt x="58672" y="129427"/>
                  <a:pt x="64713" y="135468"/>
                  <a:pt x="64713" y="142909"/>
                </a:cubicBezTo>
                <a:cubicBezTo>
                  <a:pt x="64713" y="150350"/>
                  <a:pt x="58672" y="156391"/>
                  <a:pt x="51231" y="156391"/>
                </a:cubicBezTo>
                <a:cubicBezTo>
                  <a:pt x="43791" y="156391"/>
                  <a:pt x="37749" y="150350"/>
                  <a:pt x="37749" y="142909"/>
                </a:cubicBezTo>
                <a:cubicBezTo>
                  <a:pt x="37749" y="135468"/>
                  <a:pt x="43791" y="129427"/>
                  <a:pt x="51231" y="129427"/>
                </a:cubicBezTo>
                <a:close/>
                <a:moveTo>
                  <a:pt x="129427" y="142909"/>
                </a:moveTo>
                <a:cubicBezTo>
                  <a:pt x="129427" y="135468"/>
                  <a:pt x="135468" y="129427"/>
                  <a:pt x="142909" y="129427"/>
                </a:cubicBezTo>
                <a:cubicBezTo>
                  <a:pt x="150350" y="129427"/>
                  <a:pt x="156391" y="135468"/>
                  <a:pt x="156391" y="142909"/>
                </a:cubicBezTo>
                <a:cubicBezTo>
                  <a:pt x="156391" y="150350"/>
                  <a:pt x="150350" y="156391"/>
                  <a:pt x="142909" y="156391"/>
                </a:cubicBezTo>
                <a:cubicBezTo>
                  <a:pt x="135468" y="156391"/>
                  <a:pt x="129427" y="150350"/>
                  <a:pt x="129427" y="142909"/>
                </a:cubicBezTo>
                <a:close/>
                <a:moveTo>
                  <a:pt x="59321" y="45839"/>
                </a:moveTo>
                <a:cubicBezTo>
                  <a:pt x="59321" y="42873"/>
                  <a:pt x="61747" y="40446"/>
                  <a:pt x="64713" y="40446"/>
                </a:cubicBezTo>
                <a:lnTo>
                  <a:pt x="75499" y="40446"/>
                </a:lnTo>
                <a:cubicBezTo>
                  <a:pt x="78465" y="40446"/>
                  <a:pt x="80892" y="42873"/>
                  <a:pt x="80892" y="45839"/>
                </a:cubicBezTo>
                <a:lnTo>
                  <a:pt x="80892" y="59321"/>
                </a:lnTo>
                <a:lnTo>
                  <a:pt x="94374" y="59321"/>
                </a:lnTo>
                <a:cubicBezTo>
                  <a:pt x="97340" y="59321"/>
                  <a:pt x="99766" y="61747"/>
                  <a:pt x="99766" y="64713"/>
                </a:cubicBezTo>
                <a:lnTo>
                  <a:pt x="99766" y="75499"/>
                </a:lnTo>
                <a:cubicBezTo>
                  <a:pt x="99766" y="78465"/>
                  <a:pt x="97340" y="80892"/>
                  <a:pt x="94374" y="80892"/>
                </a:cubicBezTo>
                <a:lnTo>
                  <a:pt x="80892" y="80892"/>
                </a:lnTo>
                <a:lnTo>
                  <a:pt x="80892" y="94374"/>
                </a:lnTo>
                <a:cubicBezTo>
                  <a:pt x="80892" y="97340"/>
                  <a:pt x="78465" y="99766"/>
                  <a:pt x="75499" y="99766"/>
                </a:cubicBezTo>
                <a:lnTo>
                  <a:pt x="64713" y="99766"/>
                </a:lnTo>
                <a:cubicBezTo>
                  <a:pt x="61747" y="99766"/>
                  <a:pt x="59321" y="97340"/>
                  <a:pt x="59321" y="94374"/>
                </a:cubicBezTo>
                <a:lnTo>
                  <a:pt x="59321" y="80892"/>
                </a:lnTo>
                <a:lnTo>
                  <a:pt x="45839" y="80892"/>
                </a:lnTo>
                <a:cubicBezTo>
                  <a:pt x="42873" y="80892"/>
                  <a:pt x="40446" y="78465"/>
                  <a:pt x="40446" y="75499"/>
                </a:cubicBezTo>
                <a:lnTo>
                  <a:pt x="40446" y="64713"/>
                </a:lnTo>
                <a:cubicBezTo>
                  <a:pt x="40446" y="61747"/>
                  <a:pt x="42873" y="59321"/>
                  <a:pt x="45839" y="59321"/>
                </a:cubicBezTo>
                <a:lnTo>
                  <a:pt x="59321" y="59321"/>
                </a:lnTo>
                <a:lnTo>
                  <a:pt x="59321" y="45839"/>
                </a:lnTo>
                <a:close/>
              </a:path>
            </a:pathLst>
          </a:custGeom>
          <a:solidFill>
            <a:srgbClr val="C38D9E"/>
          </a:solidFill>
          <a:ln/>
        </p:spPr>
      </p:sp>
      <p:sp>
        <p:nvSpPr>
          <p:cNvPr id="37" name="Text 35"/>
          <p:cNvSpPr/>
          <p:nvPr/>
        </p:nvSpPr>
        <p:spPr>
          <a:xfrm>
            <a:off x="2370397" y="6445452"/>
            <a:ext cx="3408238" cy="17256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951" b="1" dirty="0">
                <a:solidFill>
                  <a:srgbClr val="4A403A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Asoc. Urgențe Medicale</a:t>
            </a:r>
            <a:endParaRPr lang="en-US" sz="1600" dirty="0"/>
          </a:p>
        </p:txBody>
      </p:sp>
      <p:sp>
        <p:nvSpPr>
          <p:cNvPr id="38" name="Shape 36"/>
          <p:cNvSpPr/>
          <p:nvPr/>
        </p:nvSpPr>
        <p:spPr>
          <a:xfrm>
            <a:off x="6209585" y="1458208"/>
            <a:ext cx="5634378" cy="4184798"/>
          </a:xfrm>
          <a:custGeom>
            <a:avLst/>
            <a:gdLst/>
            <a:ahLst/>
            <a:cxnLst/>
            <a:rect l="l" t="t" r="r" b="b"/>
            <a:pathLst>
              <a:path w="5634378" h="4184798">
                <a:moveTo>
                  <a:pt x="207064" y="0"/>
                </a:moveTo>
                <a:lnTo>
                  <a:pt x="5427314" y="0"/>
                </a:lnTo>
                <a:cubicBezTo>
                  <a:pt x="5541672" y="0"/>
                  <a:pt x="5634378" y="92706"/>
                  <a:pt x="5634378" y="207064"/>
                </a:cubicBezTo>
                <a:lnTo>
                  <a:pt x="5634378" y="3977734"/>
                </a:lnTo>
                <a:cubicBezTo>
                  <a:pt x="5634378" y="4092093"/>
                  <a:pt x="5541672" y="4184798"/>
                  <a:pt x="5427314" y="4184798"/>
                </a:cubicBezTo>
                <a:lnTo>
                  <a:pt x="207064" y="4184798"/>
                </a:lnTo>
                <a:cubicBezTo>
                  <a:pt x="92706" y="4184798"/>
                  <a:pt x="0" y="4092093"/>
                  <a:pt x="0" y="3977734"/>
                </a:cubicBezTo>
                <a:lnTo>
                  <a:pt x="0" y="207064"/>
                </a:lnTo>
                <a:cubicBezTo>
                  <a:pt x="0" y="92782"/>
                  <a:pt x="92782" y="0"/>
                  <a:pt x="207064" y="0"/>
                </a:cubicBezTo>
                <a:close/>
              </a:path>
            </a:pathLst>
          </a:custGeom>
          <a:gradFill rotWithShape="1" flip="none">
            <a:gsLst>
              <a:gs pos="0">
                <a:srgbClr val="C38D9E">
                  <a:alpha val="20000"/>
                </a:srgbClr>
              </a:gs>
              <a:gs pos="100000">
                <a:srgbClr val="C38D9E">
                  <a:alpha val="10000"/>
                </a:srgbClr>
              </a:gs>
            </a:gsLst>
            <a:lin ang="2700000" scaled="1"/>
          </a:gradFill>
          <a:ln w="25400">
            <a:solidFill>
              <a:srgbClr val="C38D9E">
                <a:alpha val="30196"/>
              </a:srgbClr>
            </a:solidFill>
            <a:prstDash val="solid"/>
          </a:ln>
          <a:effectLst>
            <a:outerShdw sx="100000" sy="100000" kx="0" ky="0" algn="bl" rotWithShape="0" blurRad="129427" dist="86285" dir="5400000">
              <a:srgbClr val="000000">
                <a:alpha val="10196"/>
              </a:srgbClr>
            </a:outerShdw>
          </a:effectLst>
        </p:spPr>
      </p:sp>
      <p:sp>
        <p:nvSpPr>
          <p:cNvPr id="39" name="Shape 37"/>
          <p:cNvSpPr/>
          <p:nvPr/>
        </p:nvSpPr>
        <p:spPr>
          <a:xfrm>
            <a:off x="6425297" y="1673919"/>
            <a:ext cx="552221" cy="552221"/>
          </a:xfrm>
          <a:custGeom>
            <a:avLst/>
            <a:gdLst/>
            <a:ahLst/>
            <a:cxnLst/>
            <a:rect l="l" t="t" r="r" b="b"/>
            <a:pathLst>
              <a:path w="552221" h="552221">
                <a:moveTo>
                  <a:pt x="276110" y="0"/>
                </a:moveTo>
                <a:lnTo>
                  <a:pt x="276110" y="0"/>
                </a:lnTo>
                <a:cubicBezTo>
                  <a:pt x="428500" y="0"/>
                  <a:pt x="552221" y="123721"/>
                  <a:pt x="552221" y="276110"/>
                </a:cubicBezTo>
                <a:lnTo>
                  <a:pt x="552221" y="276110"/>
                </a:lnTo>
                <a:cubicBezTo>
                  <a:pt x="552221" y="428500"/>
                  <a:pt x="428500" y="552221"/>
                  <a:pt x="276110" y="552221"/>
                </a:cubicBezTo>
                <a:lnTo>
                  <a:pt x="276110" y="552221"/>
                </a:lnTo>
                <a:cubicBezTo>
                  <a:pt x="123721" y="552221"/>
                  <a:pt x="0" y="428500"/>
                  <a:pt x="0" y="276110"/>
                </a:cubicBezTo>
                <a:lnTo>
                  <a:pt x="0" y="276110"/>
                </a:lnTo>
                <a:cubicBezTo>
                  <a:pt x="0" y="123721"/>
                  <a:pt x="123721" y="0"/>
                  <a:pt x="276110" y="0"/>
                </a:cubicBezTo>
                <a:close/>
              </a:path>
            </a:pathLst>
          </a:custGeom>
          <a:solidFill>
            <a:srgbClr val="C38D9E"/>
          </a:solidFill>
          <a:ln/>
        </p:spPr>
      </p:sp>
      <p:sp>
        <p:nvSpPr>
          <p:cNvPr id="40" name="Shape 38"/>
          <p:cNvSpPr/>
          <p:nvPr/>
        </p:nvSpPr>
        <p:spPr>
          <a:xfrm>
            <a:off x="6557959" y="1820603"/>
            <a:ext cx="291210" cy="258854"/>
          </a:xfrm>
          <a:custGeom>
            <a:avLst/>
            <a:gdLst/>
            <a:ahLst/>
            <a:cxnLst/>
            <a:rect l="l" t="t" r="r" b="b"/>
            <a:pathLst>
              <a:path w="291210" h="258854">
                <a:moveTo>
                  <a:pt x="135949" y="26896"/>
                </a:moveTo>
                <a:lnTo>
                  <a:pt x="76999" y="92419"/>
                </a:lnTo>
                <a:cubicBezTo>
                  <a:pt x="74673" y="94997"/>
                  <a:pt x="74774" y="98991"/>
                  <a:pt x="77252" y="101469"/>
                </a:cubicBezTo>
                <a:cubicBezTo>
                  <a:pt x="92672" y="116889"/>
                  <a:pt x="117697" y="116889"/>
                  <a:pt x="133117" y="101469"/>
                </a:cubicBezTo>
                <a:lnTo>
                  <a:pt x="149195" y="85391"/>
                </a:lnTo>
                <a:cubicBezTo>
                  <a:pt x="151318" y="83268"/>
                  <a:pt x="153998" y="82105"/>
                  <a:pt x="156728" y="81903"/>
                </a:cubicBezTo>
                <a:cubicBezTo>
                  <a:pt x="160166" y="81600"/>
                  <a:pt x="163705" y="82762"/>
                  <a:pt x="166334" y="85391"/>
                </a:cubicBezTo>
                <a:lnTo>
                  <a:pt x="255618" y="173917"/>
                </a:lnTo>
                <a:lnTo>
                  <a:pt x="291210" y="145605"/>
                </a:lnTo>
                <a:lnTo>
                  <a:pt x="291210" y="0"/>
                </a:lnTo>
                <a:lnTo>
                  <a:pt x="234586" y="32357"/>
                </a:lnTo>
                <a:lnTo>
                  <a:pt x="222553" y="24318"/>
                </a:lnTo>
                <a:cubicBezTo>
                  <a:pt x="214565" y="19010"/>
                  <a:pt x="205212" y="16178"/>
                  <a:pt x="195606" y="16178"/>
                </a:cubicBezTo>
                <a:lnTo>
                  <a:pt x="160014" y="16178"/>
                </a:lnTo>
                <a:cubicBezTo>
                  <a:pt x="159458" y="16178"/>
                  <a:pt x="158851" y="16178"/>
                  <a:pt x="158295" y="16229"/>
                </a:cubicBezTo>
                <a:cubicBezTo>
                  <a:pt x="149751" y="16684"/>
                  <a:pt x="141712" y="20526"/>
                  <a:pt x="135949" y="26896"/>
                </a:cubicBezTo>
                <a:close/>
                <a:moveTo>
                  <a:pt x="58950" y="76190"/>
                </a:moveTo>
                <a:lnTo>
                  <a:pt x="112945" y="16178"/>
                </a:lnTo>
                <a:lnTo>
                  <a:pt x="92924" y="16178"/>
                </a:lnTo>
                <a:cubicBezTo>
                  <a:pt x="80032" y="16178"/>
                  <a:pt x="67696" y="21285"/>
                  <a:pt x="58596" y="30385"/>
                </a:cubicBezTo>
                <a:lnTo>
                  <a:pt x="0" y="97070"/>
                </a:lnTo>
                <a:lnTo>
                  <a:pt x="0" y="275032"/>
                </a:lnTo>
                <a:lnTo>
                  <a:pt x="72803" y="206274"/>
                </a:lnTo>
                <a:lnTo>
                  <a:pt x="79072" y="211481"/>
                </a:lnTo>
                <a:cubicBezTo>
                  <a:pt x="90700" y="221188"/>
                  <a:pt x="105361" y="226497"/>
                  <a:pt x="120478" y="226497"/>
                </a:cubicBezTo>
                <a:lnTo>
                  <a:pt x="128416" y="226497"/>
                </a:lnTo>
                <a:lnTo>
                  <a:pt x="124877" y="222958"/>
                </a:lnTo>
                <a:cubicBezTo>
                  <a:pt x="120124" y="218205"/>
                  <a:pt x="120124" y="210521"/>
                  <a:pt x="124877" y="205819"/>
                </a:cubicBezTo>
                <a:cubicBezTo>
                  <a:pt x="129629" y="201117"/>
                  <a:pt x="137314" y="201066"/>
                  <a:pt x="142016" y="205819"/>
                </a:cubicBezTo>
                <a:lnTo>
                  <a:pt x="162744" y="226547"/>
                </a:lnTo>
                <a:lnTo>
                  <a:pt x="167294" y="226547"/>
                </a:lnTo>
                <a:cubicBezTo>
                  <a:pt x="176951" y="226547"/>
                  <a:pt x="186405" y="224373"/>
                  <a:pt x="195000" y="220329"/>
                </a:cubicBezTo>
                <a:lnTo>
                  <a:pt x="181501" y="206779"/>
                </a:lnTo>
                <a:cubicBezTo>
                  <a:pt x="176748" y="202027"/>
                  <a:pt x="176748" y="194342"/>
                  <a:pt x="181501" y="189641"/>
                </a:cubicBezTo>
                <a:cubicBezTo>
                  <a:pt x="186253" y="184939"/>
                  <a:pt x="193938" y="184888"/>
                  <a:pt x="198640" y="189641"/>
                </a:cubicBezTo>
                <a:lnTo>
                  <a:pt x="214818" y="205819"/>
                </a:lnTo>
                <a:lnTo>
                  <a:pt x="223666" y="196971"/>
                </a:lnTo>
                <a:cubicBezTo>
                  <a:pt x="228165" y="192472"/>
                  <a:pt x="229480" y="185950"/>
                  <a:pt x="227508" y="180237"/>
                </a:cubicBezTo>
                <a:lnTo>
                  <a:pt x="157789" y="111074"/>
                </a:lnTo>
                <a:lnTo>
                  <a:pt x="150256" y="118607"/>
                </a:lnTo>
                <a:cubicBezTo>
                  <a:pt x="125332" y="143532"/>
                  <a:pt x="84987" y="143532"/>
                  <a:pt x="60062" y="118607"/>
                </a:cubicBezTo>
                <a:cubicBezTo>
                  <a:pt x="48434" y="106979"/>
                  <a:pt x="47979" y="88324"/>
                  <a:pt x="58950" y="76139"/>
                </a:cubicBezTo>
                <a:close/>
              </a:path>
            </a:pathLst>
          </a:custGeom>
          <a:solidFill>
            <a:srgbClr val="FFFFFF"/>
          </a:solidFill>
          <a:ln/>
        </p:spPr>
      </p:sp>
      <p:sp>
        <p:nvSpPr>
          <p:cNvPr id="41" name="Text 39"/>
          <p:cNvSpPr/>
          <p:nvPr/>
        </p:nvSpPr>
        <p:spPr>
          <a:xfrm>
            <a:off x="7081059" y="1811975"/>
            <a:ext cx="2623049" cy="276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631" b="1" dirty="0">
                <a:solidFill>
                  <a:srgbClr val="4A403A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Măsuri Concrete de Sprijin</a:t>
            </a:r>
            <a:endParaRPr lang="en-US" sz="1600" dirty="0"/>
          </a:p>
        </p:txBody>
      </p:sp>
      <p:sp>
        <p:nvSpPr>
          <p:cNvPr id="42" name="Shape 40"/>
          <p:cNvSpPr/>
          <p:nvPr/>
        </p:nvSpPr>
        <p:spPr>
          <a:xfrm>
            <a:off x="6425297" y="2364195"/>
            <a:ext cx="5202955" cy="897359"/>
          </a:xfrm>
          <a:custGeom>
            <a:avLst/>
            <a:gdLst/>
            <a:ahLst/>
            <a:cxnLst/>
            <a:rect l="l" t="t" r="r" b="b"/>
            <a:pathLst>
              <a:path w="5202955" h="897359">
                <a:moveTo>
                  <a:pt x="138059" y="0"/>
                </a:moveTo>
                <a:lnTo>
                  <a:pt x="5064897" y="0"/>
                </a:lnTo>
                <a:cubicBezTo>
                  <a:pt x="5141144" y="0"/>
                  <a:pt x="5202955" y="61811"/>
                  <a:pt x="5202955" y="138059"/>
                </a:cubicBezTo>
                <a:lnTo>
                  <a:pt x="5202955" y="759300"/>
                </a:lnTo>
                <a:cubicBezTo>
                  <a:pt x="5202955" y="835548"/>
                  <a:pt x="5141144" y="897359"/>
                  <a:pt x="5064897" y="897359"/>
                </a:cubicBezTo>
                <a:lnTo>
                  <a:pt x="138059" y="897359"/>
                </a:lnTo>
                <a:cubicBezTo>
                  <a:pt x="61811" y="897359"/>
                  <a:pt x="0" y="835548"/>
                  <a:pt x="0" y="759300"/>
                </a:cubicBezTo>
                <a:lnTo>
                  <a:pt x="0" y="138059"/>
                </a:lnTo>
                <a:cubicBezTo>
                  <a:pt x="0" y="61811"/>
                  <a:pt x="61811" y="0"/>
                  <a:pt x="138059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/>
        </p:spPr>
      </p:sp>
      <p:sp>
        <p:nvSpPr>
          <p:cNvPr id="43" name="Shape 41"/>
          <p:cNvSpPr/>
          <p:nvPr/>
        </p:nvSpPr>
        <p:spPr>
          <a:xfrm>
            <a:off x="6563352" y="2502251"/>
            <a:ext cx="345138" cy="345138"/>
          </a:xfrm>
          <a:custGeom>
            <a:avLst/>
            <a:gdLst/>
            <a:ahLst/>
            <a:cxnLst/>
            <a:rect l="l" t="t" r="r" b="b"/>
            <a:pathLst>
              <a:path w="345138" h="345138">
                <a:moveTo>
                  <a:pt x="172569" y="0"/>
                </a:moveTo>
                <a:lnTo>
                  <a:pt x="172569" y="0"/>
                </a:lnTo>
                <a:cubicBezTo>
                  <a:pt x="267812" y="0"/>
                  <a:pt x="345138" y="77326"/>
                  <a:pt x="345138" y="172569"/>
                </a:cubicBezTo>
                <a:lnTo>
                  <a:pt x="345138" y="172569"/>
                </a:lnTo>
                <a:cubicBezTo>
                  <a:pt x="345138" y="267812"/>
                  <a:pt x="267812" y="345138"/>
                  <a:pt x="172569" y="345138"/>
                </a:cubicBezTo>
                <a:lnTo>
                  <a:pt x="172569" y="345138"/>
                </a:lnTo>
                <a:cubicBezTo>
                  <a:pt x="77326" y="345138"/>
                  <a:pt x="0" y="267812"/>
                  <a:pt x="0" y="172569"/>
                </a:cubicBezTo>
                <a:lnTo>
                  <a:pt x="0" y="172569"/>
                </a:lnTo>
                <a:cubicBezTo>
                  <a:pt x="0" y="77326"/>
                  <a:pt x="77326" y="0"/>
                  <a:pt x="172569" y="0"/>
                </a:cubicBezTo>
                <a:close/>
              </a:path>
            </a:pathLst>
          </a:custGeom>
          <a:solidFill>
            <a:srgbClr val="E8A87C"/>
          </a:solidFill>
          <a:ln/>
        </p:spPr>
      </p:sp>
      <p:sp>
        <p:nvSpPr>
          <p:cNvPr id="44" name="Shape 42"/>
          <p:cNvSpPr/>
          <p:nvPr/>
        </p:nvSpPr>
        <p:spPr>
          <a:xfrm>
            <a:off x="6670129" y="2597163"/>
            <a:ext cx="135898" cy="155312"/>
          </a:xfrm>
          <a:custGeom>
            <a:avLst/>
            <a:gdLst/>
            <a:ahLst/>
            <a:cxnLst/>
            <a:rect l="l" t="t" r="r" b="b"/>
            <a:pathLst>
              <a:path w="135898" h="155312">
                <a:moveTo>
                  <a:pt x="22235" y="58242"/>
                </a:moveTo>
                <a:cubicBezTo>
                  <a:pt x="30577" y="30183"/>
                  <a:pt x="56574" y="9707"/>
                  <a:pt x="87363" y="9707"/>
                </a:cubicBezTo>
                <a:lnTo>
                  <a:pt x="106777" y="9707"/>
                </a:lnTo>
                <a:cubicBezTo>
                  <a:pt x="112146" y="9707"/>
                  <a:pt x="116484" y="14045"/>
                  <a:pt x="116484" y="19414"/>
                </a:cubicBezTo>
                <a:cubicBezTo>
                  <a:pt x="116484" y="24783"/>
                  <a:pt x="112146" y="29121"/>
                  <a:pt x="106777" y="29121"/>
                </a:cubicBezTo>
                <a:lnTo>
                  <a:pt x="87363" y="29121"/>
                </a:lnTo>
                <a:cubicBezTo>
                  <a:pt x="67464" y="29121"/>
                  <a:pt x="50355" y="41103"/>
                  <a:pt x="42863" y="58242"/>
                </a:cubicBezTo>
                <a:lnTo>
                  <a:pt x="82510" y="58242"/>
                </a:lnTo>
                <a:cubicBezTo>
                  <a:pt x="86544" y="58242"/>
                  <a:pt x="89790" y="61488"/>
                  <a:pt x="89790" y="65522"/>
                </a:cubicBezTo>
                <a:cubicBezTo>
                  <a:pt x="89790" y="69557"/>
                  <a:pt x="86544" y="72803"/>
                  <a:pt x="82510" y="72803"/>
                </a:cubicBezTo>
                <a:lnTo>
                  <a:pt x="39071" y="72803"/>
                </a:lnTo>
                <a:cubicBezTo>
                  <a:pt x="38919" y="74410"/>
                  <a:pt x="38828" y="76018"/>
                  <a:pt x="38828" y="77656"/>
                </a:cubicBezTo>
                <a:cubicBezTo>
                  <a:pt x="38828" y="79294"/>
                  <a:pt x="38919" y="80902"/>
                  <a:pt x="39071" y="82510"/>
                </a:cubicBezTo>
                <a:lnTo>
                  <a:pt x="82510" y="82510"/>
                </a:lnTo>
                <a:cubicBezTo>
                  <a:pt x="86544" y="82510"/>
                  <a:pt x="89790" y="85755"/>
                  <a:pt x="89790" y="89790"/>
                </a:cubicBezTo>
                <a:cubicBezTo>
                  <a:pt x="89790" y="93824"/>
                  <a:pt x="86544" y="97070"/>
                  <a:pt x="82510" y="97070"/>
                </a:cubicBezTo>
                <a:lnTo>
                  <a:pt x="42863" y="97070"/>
                </a:lnTo>
                <a:cubicBezTo>
                  <a:pt x="50355" y="114209"/>
                  <a:pt x="67464" y="126191"/>
                  <a:pt x="87363" y="126191"/>
                </a:cubicBezTo>
                <a:lnTo>
                  <a:pt x="106777" y="126191"/>
                </a:lnTo>
                <a:cubicBezTo>
                  <a:pt x="112146" y="126191"/>
                  <a:pt x="116484" y="130529"/>
                  <a:pt x="116484" y="135898"/>
                </a:cubicBezTo>
                <a:cubicBezTo>
                  <a:pt x="116484" y="141267"/>
                  <a:pt x="112146" y="145605"/>
                  <a:pt x="106777" y="145605"/>
                </a:cubicBezTo>
                <a:lnTo>
                  <a:pt x="87363" y="145605"/>
                </a:lnTo>
                <a:cubicBezTo>
                  <a:pt x="56574" y="145605"/>
                  <a:pt x="30577" y="125129"/>
                  <a:pt x="22235" y="97070"/>
                </a:cubicBezTo>
                <a:lnTo>
                  <a:pt x="12134" y="97070"/>
                </a:lnTo>
                <a:cubicBezTo>
                  <a:pt x="8099" y="97070"/>
                  <a:pt x="4854" y="93824"/>
                  <a:pt x="4854" y="89790"/>
                </a:cubicBezTo>
                <a:cubicBezTo>
                  <a:pt x="4854" y="85755"/>
                  <a:pt x="8099" y="82510"/>
                  <a:pt x="12134" y="82510"/>
                </a:cubicBezTo>
                <a:lnTo>
                  <a:pt x="19596" y="82510"/>
                </a:lnTo>
                <a:cubicBezTo>
                  <a:pt x="19384" y="79324"/>
                  <a:pt x="19384" y="75988"/>
                  <a:pt x="19596" y="72803"/>
                </a:cubicBezTo>
                <a:lnTo>
                  <a:pt x="12134" y="72803"/>
                </a:lnTo>
                <a:cubicBezTo>
                  <a:pt x="8099" y="72803"/>
                  <a:pt x="4854" y="69557"/>
                  <a:pt x="4854" y="65522"/>
                </a:cubicBezTo>
                <a:cubicBezTo>
                  <a:pt x="4854" y="61488"/>
                  <a:pt x="8099" y="58242"/>
                  <a:pt x="12134" y="58242"/>
                </a:cubicBezTo>
                <a:lnTo>
                  <a:pt x="22235" y="58242"/>
                </a:lnTo>
                <a:close/>
              </a:path>
            </a:pathLst>
          </a:custGeom>
          <a:solidFill>
            <a:srgbClr val="FFFFFF"/>
          </a:solidFill>
          <a:ln/>
        </p:spPr>
      </p:sp>
      <p:sp>
        <p:nvSpPr>
          <p:cNvPr id="45" name="Text 43"/>
          <p:cNvSpPr/>
          <p:nvPr/>
        </p:nvSpPr>
        <p:spPr>
          <a:xfrm>
            <a:off x="7012031" y="2554021"/>
            <a:ext cx="1993172" cy="2415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23" b="1" dirty="0">
                <a:solidFill>
                  <a:srgbClr val="4A403A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Burse și Ajutoare Materiale</a:t>
            </a:r>
            <a:endParaRPr lang="en-US" sz="1600" dirty="0"/>
          </a:p>
        </p:txBody>
      </p:sp>
      <p:sp>
        <p:nvSpPr>
          <p:cNvPr id="46" name="Text 44"/>
          <p:cNvSpPr/>
          <p:nvPr/>
        </p:nvSpPr>
        <p:spPr>
          <a:xfrm>
            <a:off x="6563352" y="2916416"/>
            <a:ext cx="4995873" cy="20708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87" dirty="0">
                <a:solidFill>
                  <a:srgbClr val="4A403A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Sprijin financiar pentru activități extracurriculare</a:t>
            </a:r>
            <a:endParaRPr lang="en-US" sz="1600" dirty="0"/>
          </a:p>
        </p:txBody>
      </p:sp>
      <p:sp>
        <p:nvSpPr>
          <p:cNvPr id="47" name="Shape 45"/>
          <p:cNvSpPr/>
          <p:nvPr/>
        </p:nvSpPr>
        <p:spPr>
          <a:xfrm>
            <a:off x="6425297" y="3365096"/>
            <a:ext cx="5202955" cy="897359"/>
          </a:xfrm>
          <a:custGeom>
            <a:avLst/>
            <a:gdLst/>
            <a:ahLst/>
            <a:cxnLst/>
            <a:rect l="l" t="t" r="r" b="b"/>
            <a:pathLst>
              <a:path w="5202955" h="897359">
                <a:moveTo>
                  <a:pt x="138059" y="0"/>
                </a:moveTo>
                <a:lnTo>
                  <a:pt x="5064897" y="0"/>
                </a:lnTo>
                <a:cubicBezTo>
                  <a:pt x="5141144" y="0"/>
                  <a:pt x="5202955" y="61811"/>
                  <a:pt x="5202955" y="138059"/>
                </a:cubicBezTo>
                <a:lnTo>
                  <a:pt x="5202955" y="759300"/>
                </a:lnTo>
                <a:cubicBezTo>
                  <a:pt x="5202955" y="835548"/>
                  <a:pt x="5141144" y="897359"/>
                  <a:pt x="5064897" y="897359"/>
                </a:cubicBezTo>
                <a:lnTo>
                  <a:pt x="138059" y="897359"/>
                </a:lnTo>
                <a:cubicBezTo>
                  <a:pt x="61811" y="897359"/>
                  <a:pt x="0" y="835548"/>
                  <a:pt x="0" y="759300"/>
                </a:cubicBezTo>
                <a:lnTo>
                  <a:pt x="0" y="138059"/>
                </a:lnTo>
                <a:cubicBezTo>
                  <a:pt x="0" y="61811"/>
                  <a:pt x="61811" y="0"/>
                  <a:pt x="138059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/>
        </p:spPr>
      </p:sp>
      <p:sp>
        <p:nvSpPr>
          <p:cNvPr id="48" name="Shape 46"/>
          <p:cNvSpPr/>
          <p:nvPr/>
        </p:nvSpPr>
        <p:spPr>
          <a:xfrm>
            <a:off x="6563352" y="3503151"/>
            <a:ext cx="345138" cy="345138"/>
          </a:xfrm>
          <a:custGeom>
            <a:avLst/>
            <a:gdLst/>
            <a:ahLst/>
            <a:cxnLst/>
            <a:rect l="l" t="t" r="r" b="b"/>
            <a:pathLst>
              <a:path w="345138" h="345138">
                <a:moveTo>
                  <a:pt x="172569" y="0"/>
                </a:moveTo>
                <a:lnTo>
                  <a:pt x="172569" y="0"/>
                </a:lnTo>
                <a:cubicBezTo>
                  <a:pt x="267812" y="0"/>
                  <a:pt x="345138" y="77326"/>
                  <a:pt x="345138" y="172569"/>
                </a:cubicBezTo>
                <a:lnTo>
                  <a:pt x="345138" y="172569"/>
                </a:lnTo>
                <a:cubicBezTo>
                  <a:pt x="345138" y="267812"/>
                  <a:pt x="267812" y="345138"/>
                  <a:pt x="172569" y="345138"/>
                </a:cubicBezTo>
                <a:lnTo>
                  <a:pt x="172569" y="345138"/>
                </a:lnTo>
                <a:cubicBezTo>
                  <a:pt x="77326" y="345138"/>
                  <a:pt x="0" y="267812"/>
                  <a:pt x="0" y="172569"/>
                </a:cubicBezTo>
                <a:lnTo>
                  <a:pt x="0" y="172569"/>
                </a:lnTo>
                <a:cubicBezTo>
                  <a:pt x="0" y="77326"/>
                  <a:pt x="77326" y="0"/>
                  <a:pt x="172569" y="0"/>
                </a:cubicBezTo>
                <a:close/>
              </a:path>
            </a:pathLst>
          </a:custGeom>
          <a:solidFill>
            <a:srgbClr val="85CDCA"/>
          </a:solidFill>
          <a:ln/>
        </p:spPr>
      </p:sp>
      <p:sp>
        <p:nvSpPr>
          <p:cNvPr id="49" name="Shape 47"/>
          <p:cNvSpPr/>
          <p:nvPr/>
        </p:nvSpPr>
        <p:spPr>
          <a:xfrm>
            <a:off x="6660422" y="3598064"/>
            <a:ext cx="155312" cy="155312"/>
          </a:xfrm>
          <a:custGeom>
            <a:avLst/>
            <a:gdLst/>
            <a:ahLst/>
            <a:cxnLst/>
            <a:rect l="l" t="t" r="r" b="b"/>
            <a:pathLst>
              <a:path w="155312" h="155312">
                <a:moveTo>
                  <a:pt x="0" y="24268"/>
                </a:moveTo>
                <a:cubicBezTo>
                  <a:pt x="0" y="16229"/>
                  <a:pt x="6522" y="9707"/>
                  <a:pt x="14561" y="9707"/>
                </a:cubicBezTo>
                <a:lnTo>
                  <a:pt x="43682" y="9707"/>
                </a:lnTo>
                <a:cubicBezTo>
                  <a:pt x="51720" y="9707"/>
                  <a:pt x="58242" y="16229"/>
                  <a:pt x="58242" y="24268"/>
                </a:cubicBezTo>
                <a:lnTo>
                  <a:pt x="58242" y="29121"/>
                </a:lnTo>
                <a:lnTo>
                  <a:pt x="97070" y="29121"/>
                </a:lnTo>
                <a:lnTo>
                  <a:pt x="97070" y="24268"/>
                </a:lnTo>
                <a:cubicBezTo>
                  <a:pt x="97070" y="16229"/>
                  <a:pt x="103592" y="9707"/>
                  <a:pt x="111631" y="9707"/>
                </a:cubicBezTo>
                <a:lnTo>
                  <a:pt x="140752" y="9707"/>
                </a:lnTo>
                <a:cubicBezTo>
                  <a:pt x="148790" y="9707"/>
                  <a:pt x="155312" y="16229"/>
                  <a:pt x="155312" y="24268"/>
                </a:cubicBezTo>
                <a:lnTo>
                  <a:pt x="155312" y="53389"/>
                </a:lnTo>
                <a:cubicBezTo>
                  <a:pt x="155312" y="61427"/>
                  <a:pt x="148790" y="67949"/>
                  <a:pt x="140752" y="67949"/>
                </a:cubicBezTo>
                <a:lnTo>
                  <a:pt x="111631" y="67949"/>
                </a:lnTo>
                <a:cubicBezTo>
                  <a:pt x="103592" y="67949"/>
                  <a:pt x="97070" y="61427"/>
                  <a:pt x="97070" y="53389"/>
                </a:cubicBezTo>
                <a:lnTo>
                  <a:pt x="97070" y="48535"/>
                </a:lnTo>
                <a:lnTo>
                  <a:pt x="58242" y="48535"/>
                </a:lnTo>
                <a:lnTo>
                  <a:pt x="58242" y="53389"/>
                </a:lnTo>
                <a:cubicBezTo>
                  <a:pt x="58242" y="55603"/>
                  <a:pt x="57726" y="57726"/>
                  <a:pt x="56847" y="59607"/>
                </a:cubicBezTo>
                <a:lnTo>
                  <a:pt x="77656" y="87363"/>
                </a:lnTo>
                <a:lnTo>
                  <a:pt x="101924" y="87363"/>
                </a:lnTo>
                <a:cubicBezTo>
                  <a:pt x="109962" y="87363"/>
                  <a:pt x="116484" y="93885"/>
                  <a:pt x="116484" y="101924"/>
                </a:cubicBezTo>
                <a:lnTo>
                  <a:pt x="116484" y="131045"/>
                </a:lnTo>
                <a:cubicBezTo>
                  <a:pt x="116484" y="139083"/>
                  <a:pt x="109962" y="145605"/>
                  <a:pt x="101924" y="145605"/>
                </a:cubicBezTo>
                <a:lnTo>
                  <a:pt x="72803" y="145605"/>
                </a:lnTo>
                <a:cubicBezTo>
                  <a:pt x="64764" y="145605"/>
                  <a:pt x="58242" y="139083"/>
                  <a:pt x="58242" y="131045"/>
                </a:cubicBezTo>
                <a:lnTo>
                  <a:pt x="58242" y="101924"/>
                </a:lnTo>
                <a:cubicBezTo>
                  <a:pt x="58242" y="99709"/>
                  <a:pt x="58758" y="97586"/>
                  <a:pt x="59637" y="95705"/>
                </a:cubicBezTo>
                <a:lnTo>
                  <a:pt x="38828" y="67949"/>
                </a:lnTo>
                <a:lnTo>
                  <a:pt x="14561" y="67949"/>
                </a:lnTo>
                <a:cubicBezTo>
                  <a:pt x="6522" y="67949"/>
                  <a:pt x="0" y="61427"/>
                  <a:pt x="0" y="53389"/>
                </a:cubicBezTo>
                <a:lnTo>
                  <a:pt x="0" y="24268"/>
                </a:lnTo>
                <a:close/>
              </a:path>
            </a:pathLst>
          </a:custGeom>
          <a:solidFill>
            <a:srgbClr val="FFFFFF"/>
          </a:solidFill>
          <a:ln/>
        </p:spPr>
      </p:sp>
      <p:sp>
        <p:nvSpPr>
          <p:cNvPr id="50" name="Text 48"/>
          <p:cNvSpPr/>
          <p:nvPr/>
        </p:nvSpPr>
        <p:spPr>
          <a:xfrm>
            <a:off x="7012031" y="3554921"/>
            <a:ext cx="1544493" cy="2415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23" b="1" dirty="0">
                <a:solidFill>
                  <a:srgbClr val="4A403A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Proiecte Comunitare</a:t>
            </a:r>
            <a:endParaRPr lang="en-US" sz="1600" dirty="0"/>
          </a:p>
        </p:txBody>
      </p:sp>
      <p:sp>
        <p:nvSpPr>
          <p:cNvPr id="51" name="Text 49"/>
          <p:cNvSpPr/>
          <p:nvPr/>
        </p:nvSpPr>
        <p:spPr>
          <a:xfrm>
            <a:off x="6563352" y="3917316"/>
            <a:ext cx="4995873" cy="20708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87" dirty="0">
                <a:solidFill>
                  <a:srgbClr val="4A403A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Implicare în activități cu impact social (Parada Moșilor)</a:t>
            </a:r>
            <a:endParaRPr lang="en-US" sz="1600" dirty="0"/>
          </a:p>
        </p:txBody>
      </p:sp>
      <p:sp>
        <p:nvSpPr>
          <p:cNvPr id="52" name="Shape 50"/>
          <p:cNvSpPr/>
          <p:nvPr/>
        </p:nvSpPr>
        <p:spPr>
          <a:xfrm>
            <a:off x="6425297" y="4365996"/>
            <a:ext cx="5202955" cy="897359"/>
          </a:xfrm>
          <a:custGeom>
            <a:avLst/>
            <a:gdLst/>
            <a:ahLst/>
            <a:cxnLst/>
            <a:rect l="l" t="t" r="r" b="b"/>
            <a:pathLst>
              <a:path w="5202955" h="897359">
                <a:moveTo>
                  <a:pt x="138059" y="0"/>
                </a:moveTo>
                <a:lnTo>
                  <a:pt x="5064897" y="0"/>
                </a:lnTo>
                <a:cubicBezTo>
                  <a:pt x="5141144" y="0"/>
                  <a:pt x="5202955" y="61811"/>
                  <a:pt x="5202955" y="138059"/>
                </a:cubicBezTo>
                <a:lnTo>
                  <a:pt x="5202955" y="759300"/>
                </a:lnTo>
                <a:cubicBezTo>
                  <a:pt x="5202955" y="835548"/>
                  <a:pt x="5141144" y="897359"/>
                  <a:pt x="5064897" y="897359"/>
                </a:cubicBezTo>
                <a:lnTo>
                  <a:pt x="138059" y="897359"/>
                </a:lnTo>
                <a:cubicBezTo>
                  <a:pt x="61811" y="897359"/>
                  <a:pt x="0" y="835548"/>
                  <a:pt x="0" y="759300"/>
                </a:cubicBezTo>
                <a:lnTo>
                  <a:pt x="0" y="138059"/>
                </a:lnTo>
                <a:cubicBezTo>
                  <a:pt x="0" y="61811"/>
                  <a:pt x="61811" y="0"/>
                  <a:pt x="138059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/>
        </p:spPr>
      </p:sp>
      <p:sp>
        <p:nvSpPr>
          <p:cNvPr id="53" name="Shape 51"/>
          <p:cNvSpPr/>
          <p:nvPr/>
        </p:nvSpPr>
        <p:spPr>
          <a:xfrm>
            <a:off x="6563352" y="4504051"/>
            <a:ext cx="345138" cy="345138"/>
          </a:xfrm>
          <a:custGeom>
            <a:avLst/>
            <a:gdLst/>
            <a:ahLst/>
            <a:cxnLst/>
            <a:rect l="l" t="t" r="r" b="b"/>
            <a:pathLst>
              <a:path w="345138" h="345138">
                <a:moveTo>
                  <a:pt x="172569" y="0"/>
                </a:moveTo>
                <a:lnTo>
                  <a:pt x="172569" y="0"/>
                </a:lnTo>
                <a:cubicBezTo>
                  <a:pt x="267812" y="0"/>
                  <a:pt x="345138" y="77326"/>
                  <a:pt x="345138" y="172569"/>
                </a:cubicBezTo>
                <a:lnTo>
                  <a:pt x="345138" y="172569"/>
                </a:lnTo>
                <a:cubicBezTo>
                  <a:pt x="345138" y="267812"/>
                  <a:pt x="267812" y="345138"/>
                  <a:pt x="172569" y="345138"/>
                </a:cubicBezTo>
                <a:lnTo>
                  <a:pt x="172569" y="345138"/>
                </a:lnTo>
                <a:cubicBezTo>
                  <a:pt x="77326" y="345138"/>
                  <a:pt x="0" y="267812"/>
                  <a:pt x="0" y="172569"/>
                </a:cubicBezTo>
                <a:lnTo>
                  <a:pt x="0" y="172569"/>
                </a:lnTo>
                <a:cubicBezTo>
                  <a:pt x="0" y="77326"/>
                  <a:pt x="77326" y="0"/>
                  <a:pt x="172569" y="0"/>
                </a:cubicBezTo>
                <a:close/>
              </a:path>
            </a:pathLst>
          </a:custGeom>
          <a:solidFill>
            <a:srgbClr val="C38D9E"/>
          </a:solidFill>
          <a:ln/>
        </p:spPr>
      </p:sp>
      <p:sp>
        <p:nvSpPr>
          <p:cNvPr id="54" name="Shape 52"/>
          <p:cNvSpPr/>
          <p:nvPr/>
        </p:nvSpPr>
        <p:spPr>
          <a:xfrm>
            <a:off x="6650715" y="4598964"/>
            <a:ext cx="174726" cy="155312"/>
          </a:xfrm>
          <a:custGeom>
            <a:avLst/>
            <a:gdLst/>
            <a:ahLst/>
            <a:cxnLst/>
            <a:rect l="l" t="t" r="r" b="b"/>
            <a:pathLst>
              <a:path w="174726" h="155312">
                <a:moveTo>
                  <a:pt x="116484" y="43682"/>
                </a:moveTo>
                <a:cubicBezTo>
                  <a:pt x="116484" y="73167"/>
                  <a:pt x="90396" y="97070"/>
                  <a:pt x="58242" y="97070"/>
                </a:cubicBezTo>
                <a:cubicBezTo>
                  <a:pt x="50143" y="97070"/>
                  <a:pt x="42438" y="95553"/>
                  <a:pt x="35431" y="92823"/>
                </a:cubicBezTo>
                <a:lnTo>
                  <a:pt x="10678" y="105928"/>
                </a:lnTo>
                <a:cubicBezTo>
                  <a:pt x="7857" y="107414"/>
                  <a:pt x="4398" y="106898"/>
                  <a:pt x="2123" y="104654"/>
                </a:cubicBezTo>
                <a:cubicBezTo>
                  <a:pt x="-152" y="102409"/>
                  <a:pt x="-667" y="98920"/>
                  <a:pt x="849" y="96099"/>
                </a:cubicBezTo>
                <a:lnTo>
                  <a:pt x="11648" y="75715"/>
                </a:lnTo>
                <a:cubicBezTo>
                  <a:pt x="4338" y="66796"/>
                  <a:pt x="0" y="55694"/>
                  <a:pt x="0" y="43682"/>
                </a:cubicBezTo>
                <a:cubicBezTo>
                  <a:pt x="0" y="14196"/>
                  <a:pt x="26088" y="-9707"/>
                  <a:pt x="58242" y="-9707"/>
                </a:cubicBezTo>
                <a:cubicBezTo>
                  <a:pt x="90396" y="-9707"/>
                  <a:pt x="116484" y="14196"/>
                  <a:pt x="116484" y="43682"/>
                </a:cubicBezTo>
                <a:close/>
                <a:moveTo>
                  <a:pt x="116484" y="155312"/>
                </a:moveTo>
                <a:cubicBezTo>
                  <a:pt x="87939" y="155312"/>
                  <a:pt x="64188" y="136474"/>
                  <a:pt x="59213" y="111631"/>
                </a:cubicBezTo>
                <a:cubicBezTo>
                  <a:pt x="95614" y="111176"/>
                  <a:pt x="127253" y="85270"/>
                  <a:pt x="130741" y="50143"/>
                </a:cubicBezTo>
                <a:cubicBezTo>
                  <a:pt x="156010" y="55967"/>
                  <a:pt x="174726" y="76928"/>
                  <a:pt x="174726" y="101924"/>
                </a:cubicBezTo>
                <a:cubicBezTo>
                  <a:pt x="174726" y="113936"/>
                  <a:pt x="170388" y="125038"/>
                  <a:pt x="163078" y="133957"/>
                </a:cubicBezTo>
                <a:lnTo>
                  <a:pt x="173877" y="154341"/>
                </a:lnTo>
                <a:cubicBezTo>
                  <a:pt x="175363" y="157163"/>
                  <a:pt x="174847" y="160621"/>
                  <a:pt x="172603" y="162896"/>
                </a:cubicBezTo>
                <a:cubicBezTo>
                  <a:pt x="170358" y="165171"/>
                  <a:pt x="166870" y="165686"/>
                  <a:pt x="164048" y="164170"/>
                </a:cubicBezTo>
                <a:lnTo>
                  <a:pt x="139296" y="151065"/>
                </a:lnTo>
                <a:cubicBezTo>
                  <a:pt x="132288" y="153795"/>
                  <a:pt x="124583" y="155312"/>
                  <a:pt x="116484" y="155312"/>
                </a:cubicBezTo>
                <a:close/>
              </a:path>
            </a:pathLst>
          </a:custGeom>
          <a:solidFill>
            <a:srgbClr val="FFFFFF"/>
          </a:solidFill>
          <a:ln/>
        </p:spPr>
      </p:sp>
      <p:sp>
        <p:nvSpPr>
          <p:cNvPr id="55" name="Text 53"/>
          <p:cNvSpPr/>
          <p:nvPr/>
        </p:nvSpPr>
        <p:spPr>
          <a:xfrm>
            <a:off x="7012031" y="4555822"/>
            <a:ext cx="1501350" cy="2415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23" b="1" dirty="0">
                <a:solidFill>
                  <a:srgbClr val="4A403A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Consiliere Parentală</a:t>
            </a:r>
            <a:endParaRPr lang="en-US" sz="1600" dirty="0"/>
          </a:p>
        </p:txBody>
      </p:sp>
      <p:sp>
        <p:nvSpPr>
          <p:cNvPr id="56" name="Text 54"/>
          <p:cNvSpPr/>
          <p:nvPr/>
        </p:nvSpPr>
        <p:spPr>
          <a:xfrm>
            <a:off x="6563352" y="4918217"/>
            <a:ext cx="4995873" cy="20708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87" dirty="0">
                <a:solidFill>
                  <a:srgbClr val="4A403A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Sesiuni de consiliere pentru părinți</a:t>
            </a:r>
            <a:endParaRPr lang="en-US" sz="1600" dirty="0"/>
          </a:p>
        </p:txBody>
      </p:sp>
      <p:sp>
        <p:nvSpPr>
          <p:cNvPr id="57" name="Shape 55"/>
          <p:cNvSpPr/>
          <p:nvPr/>
        </p:nvSpPr>
        <p:spPr>
          <a:xfrm>
            <a:off x="6200957" y="5789690"/>
            <a:ext cx="5651635" cy="1069928"/>
          </a:xfrm>
          <a:custGeom>
            <a:avLst/>
            <a:gdLst/>
            <a:ahLst/>
            <a:cxnLst/>
            <a:rect l="l" t="t" r="r" b="b"/>
            <a:pathLst>
              <a:path w="5651635" h="1069928">
                <a:moveTo>
                  <a:pt x="207085" y="0"/>
                </a:moveTo>
                <a:lnTo>
                  <a:pt x="5444550" y="0"/>
                </a:lnTo>
                <a:cubicBezTo>
                  <a:pt x="5558920" y="0"/>
                  <a:pt x="5651635" y="92715"/>
                  <a:pt x="5651635" y="207085"/>
                </a:cubicBezTo>
                <a:lnTo>
                  <a:pt x="5651635" y="862843"/>
                </a:lnTo>
                <a:cubicBezTo>
                  <a:pt x="5651635" y="977136"/>
                  <a:pt x="5558843" y="1069928"/>
                  <a:pt x="5444550" y="1069928"/>
                </a:cubicBezTo>
                <a:lnTo>
                  <a:pt x="207085" y="1069928"/>
                </a:lnTo>
                <a:cubicBezTo>
                  <a:pt x="92715" y="1069928"/>
                  <a:pt x="0" y="977213"/>
                  <a:pt x="0" y="862843"/>
                </a:cubicBezTo>
                <a:lnTo>
                  <a:pt x="0" y="207085"/>
                </a:lnTo>
                <a:cubicBezTo>
                  <a:pt x="0" y="92791"/>
                  <a:pt x="92791" y="0"/>
                  <a:pt x="207085" y="0"/>
                </a:cubicBezTo>
                <a:close/>
              </a:path>
            </a:pathLst>
          </a:custGeom>
          <a:solidFill>
            <a:srgbClr val="4A403A"/>
          </a:solidFill>
          <a:ln/>
        </p:spPr>
      </p:sp>
      <p:sp>
        <p:nvSpPr>
          <p:cNvPr id="58" name="Shape 56"/>
          <p:cNvSpPr/>
          <p:nvPr/>
        </p:nvSpPr>
        <p:spPr>
          <a:xfrm>
            <a:off x="6405883" y="5996773"/>
            <a:ext cx="150998" cy="172569"/>
          </a:xfrm>
          <a:custGeom>
            <a:avLst/>
            <a:gdLst/>
            <a:ahLst/>
            <a:cxnLst/>
            <a:rect l="l" t="t" r="r" b="b"/>
            <a:pathLst>
              <a:path w="150998" h="172569">
                <a:moveTo>
                  <a:pt x="0" y="72803"/>
                </a:moveTo>
                <a:cubicBezTo>
                  <a:pt x="0" y="50456"/>
                  <a:pt x="18100" y="32357"/>
                  <a:pt x="40446" y="32357"/>
                </a:cubicBezTo>
                <a:lnTo>
                  <a:pt x="43142" y="32357"/>
                </a:lnTo>
                <a:cubicBezTo>
                  <a:pt x="49108" y="32357"/>
                  <a:pt x="53928" y="37176"/>
                  <a:pt x="53928" y="43142"/>
                </a:cubicBezTo>
                <a:cubicBezTo>
                  <a:pt x="53928" y="49108"/>
                  <a:pt x="49108" y="53928"/>
                  <a:pt x="43142" y="53928"/>
                </a:cubicBezTo>
                <a:lnTo>
                  <a:pt x="40446" y="53928"/>
                </a:lnTo>
                <a:cubicBezTo>
                  <a:pt x="30031" y="53928"/>
                  <a:pt x="21571" y="62388"/>
                  <a:pt x="21571" y="72803"/>
                </a:cubicBezTo>
                <a:lnTo>
                  <a:pt x="21571" y="75499"/>
                </a:lnTo>
                <a:lnTo>
                  <a:pt x="43142" y="75499"/>
                </a:lnTo>
                <a:cubicBezTo>
                  <a:pt x="55040" y="75499"/>
                  <a:pt x="64713" y="85172"/>
                  <a:pt x="64713" y="97070"/>
                </a:cubicBezTo>
                <a:lnTo>
                  <a:pt x="64713" y="118641"/>
                </a:lnTo>
                <a:cubicBezTo>
                  <a:pt x="64713" y="130539"/>
                  <a:pt x="55040" y="140212"/>
                  <a:pt x="43142" y="140212"/>
                </a:cubicBezTo>
                <a:lnTo>
                  <a:pt x="21571" y="140212"/>
                </a:lnTo>
                <a:cubicBezTo>
                  <a:pt x="9673" y="140212"/>
                  <a:pt x="0" y="130539"/>
                  <a:pt x="0" y="118641"/>
                </a:cubicBezTo>
                <a:lnTo>
                  <a:pt x="0" y="72803"/>
                </a:lnTo>
                <a:close/>
                <a:moveTo>
                  <a:pt x="86285" y="72803"/>
                </a:moveTo>
                <a:cubicBezTo>
                  <a:pt x="86285" y="50456"/>
                  <a:pt x="104384" y="32357"/>
                  <a:pt x="126730" y="32357"/>
                </a:cubicBezTo>
                <a:lnTo>
                  <a:pt x="129427" y="32357"/>
                </a:lnTo>
                <a:cubicBezTo>
                  <a:pt x="135393" y="32357"/>
                  <a:pt x="140212" y="37176"/>
                  <a:pt x="140212" y="43142"/>
                </a:cubicBezTo>
                <a:cubicBezTo>
                  <a:pt x="140212" y="49108"/>
                  <a:pt x="135393" y="53928"/>
                  <a:pt x="129427" y="53928"/>
                </a:cubicBezTo>
                <a:lnTo>
                  <a:pt x="126730" y="53928"/>
                </a:lnTo>
                <a:cubicBezTo>
                  <a:pt x="116316" y="53928"/>
                  <a:pt x="107856" y="62388"/>
                  <a:pt x="107856" y="72803"/>
                </a:cubicBezTo>
                <a:lnTo>
                  <a:pt x="107856" y="75499"/>
                </a:lnTo>
                <a:lnTo>
                  <a:pt x="129427" y="75499"/>
                </a:lnTo>
                <a:cubicBezTo>
                  <a:pt x="141325" y="75499"/>
                  <a:pt x="150998" y="85172"/>
                  <a:pt x="150998" y="97070"/>
                </a:cubicBezTo>
                <a:lnTo>
                  <a:pt x="150998" y="118641"/>
                </a:lnTo>
                <a:cubicBezTo>
                  <a:pt x="150998" y="130539"/>
                  <a:pt x="141325" y="140212"/>
                  <a:pt x="129427" y="140212"/>
                </a:cubicBezTo>
                <a:lnTo>
                  <a:pt x="107856" y="140212"/>
                </a:lnTo>
                <a:cubicBezTo>
                  <a:pt x="95958" y="140212"/>
                  <a:pt x="86285" y="130539"/>
                  <a:pt x="86285" y="118641"/>
                </a:cubicBezTo>
                <a:lnTo>
                  <a:pt x="86285" y="72803"/>
                </a:lnTo>
                <a:close/>
              </a:path>
            </a:pathLst>
          </a:custGeom>
          <a:solidFill>
            <a:srgbClr val="E8A87C"/>
          </a:solidFill>
          <a:ln/>
        </p:spPr>
      </p:sp>
      <p:sp>
        <p:nvSpPr>
          <p:cNvPr id="59" name="Text 57"/>
          <p:cNvSpPr/>
          <p:nvPr/>
        </p:nvSpPr>
        <p:spPr>
          <a:xfrm>
            <a:off x="6692779" y="5962259"/>
            <a:ext cx="2295168" cy="2415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23" b="1" dirty="0">
                <a:solidFill>
                  <a:srgbClr val="FFFBF5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Misiunea Noastră de Incluziune</a:t>
            </a:r>
            <a:endParaRPr lang="en-US" sz="1600" dirty="0"/>
          </a:p>
        </p:txBody>
      </p:sp>
      <p:sp>
        <p:nvSpPr>
          <p:cNvPr id="60" name="Text 58"/>
          <p:cNvSpPr/>
          <p:nvPr/>
        </p:nvSpPr>
        <p:spPr>
          <a:xfrm>
            <a:off x="6373526" y="6272883"/>
            <a:ext cx="5375524" cy="4141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87" dirty="0">
                <a:solidFill>
                  <a:srgbClr val="FFFBF5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"Educația incluzivă nu înseamnă doar integrarea copiilor cu nevoi speciale, ci acceptarea diversității ca o condiție normală a conviețuirii umane."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BF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web-img.moonshot.cn/img/st5.depositphotos.com/685ab414ee7325a0cc96a0ba1d514cfe986cc143.jpg">    </p:cNvPr>
          <p:cNvPicPr>
            <a:picLocks noChangeAspect="1"/>
          </p:cNvPicPr>
          <p:nvPr/>
        </p:nvPicPr>
        <p:blipFill>
          <a:blip r:embed="rId1">
            <a:alphaModFix amt="20000"/>
          </a:blip>
          <a:srcRect l="0" r="0" t="11440" b="11440"/>
          <a:stretch/>
        </p:blipFill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 rotWithShape="1" flip="none">
            <a:gsLst>
              <a:gs pos="0">
                <a:srgbClr val="E8A87C">
                  <a:alpha val="50000"/>
                </a:srgbClr>
              </a:gs>
              <a:gs pos="50000">
                <a:srgbClr val="C38D9E">
                  <a:alpha val="40000"/>
                </a:srgbClr>
              </a:gs>
              <a:gs pos="100000">
                <a:srgbClr val="85CDCA">
                  <a:alpha val="50000"/>
                </a:srgbClr>
              </a:gs>
            </a:gsLst>
            <a:lin ang="2700000" scaled="1"/>
          </a:gradFill>
          <a:ln/>
        </p:spPr>
      </p:sp>
      <p:sp>
        <p:nvSpPr>
          <p:cNvPr id="4" name="Text 1"/>
          <p:cNvSpPr/>
          <p:nvPr/>
        </p:nvSpPr>
        <p:spPr>
          <a:xfrm>
            <a:off x="381000" y="381000"/>
            <a:ext cx="11658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80000"/>
              </a:lnSpc>
            </a:pPr>
            <a:r>
              <a:rPr lang="en-US" sz="3600" b="1" dirty="0">
                <a:solidFill>
                  <a:srgbClr val="4A403A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Plan de Dezvoltare 2025-2026</a:t>
            </a:r>
            <a:endParaRPr lang="en-US" sz="1600" dirty="0"/>
          </a:p>
        </p:txBody>
      </p:sp>
      <p:sp>
        <p:nvSpPr>
          <p:cNvPr id="5" name="Shape 2"/>
          <p:cNvSpPr/>
          <p:nvPr/>
        </p:nvSpPr>
        <p:spPr>
          <a:xfrm>
            <a:off x="381000" y="952500"/>
            <a:ext cx="1219200" cy="76200"/>
          </a:xfrm>
          <a:custGeom>
            <a:avLst/>
            <a:gdLst/>
            <a:ahLst/>
            <a:cxnLst/>
            <a:rect l="l" t="t" r="r" b="b"/>
            <a:pathLst>
              <a:path w="1219200" h="76200">
                <a:moveTo>
                  <a:pt x="38100" y="0"/>
                </a:moveTo>
                <a:lnTo>
                  <a:pt x="1181100" y="0"/>
                </a:lnTo>
                <a:cubicBezTo>
                  <a:pt x="1202128" y="0"/>
                  <a:pt x="1219200" y="17072"/>
                  <a:pt x="1219200" y="38100"/>
                </a:cubicBezTo>
                <a:lnTo>
                  <a:pt x="1219200" y="38100"/>
                </a:lnTo>
                <a:cubicBezTo>
                  <a:pt x="1219200" y="59128"/>
                  <a:pt x="1202128" y="76200"/>
                  <a:pt x="1181100" y="76200"/>
                </a:cubicBezTo>
                <a:lnTo>
                  <a:pt x="38100" y="76200"/>
                </a:lnTo>
                <a:cubicBezTo>
                  <a:pt x="17072" y="76200"/>
                  <a:pt x="0" y="59128"/>
                  <a:pt x="0" y="381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E8A87C"/>
          </a:solidFill>
          <a:ln/>
        </p:spPr>
      </p:sp>
      <p:sp>
        <p:nvSpPr>
          <p:cNvPr id="6" name="Shape 3"/>
          <p:cNvSpPr/>
          <p:nvPr/>
        </p:nvSpPr>
        <p:spPr>
          <a:xfrm>
            <a:off x="381000" y="1238250"/>
            <a:ext cx="3705225" cy="1933575"/>
          </a:xfrm>
          <a:custGeom>
            <a:avLst/>
            <a:gdLst/>
            <a:ahLst/>
            <a:cxnLst/>
            <a:rect l="l" t="t" r="r" b="b"/>
            <a:pathLst>
              <a:path w="3705225" h="1933575">
                <a:moveTo>
                  <a:pt x="38100" y="0"/>
                </a:moveTo>
                <a:lnTo>
                  <a:pt x="3667125" y="0"/>
                </a:lnTo>
                <a:cubicBezTo>
                  <a:pt x="3688153" y="0"/>
                  <a:pt x="3705225" y="17072"/>
                  <a:pt x="3705225" y="38100"/>
                </a:cubicBezTo>
                <a:lnTo>
                  <a:pt x="3705225" y="1704968"/>
                </a:lnTo>
                <a:cubicBezTo>
                  <a:pt x="3705225" y="1831140"/>
                  <a:pt x="3602790" y="1933575"/>
                  <a:pt x="3476618" y="1933575"/>
                </a:cubicBezTo>
                <a:lnTo>
                  <a:pt x="228607" y="1933575"/>
                </a:lnTo>
                <a:cubicBezTo>
                  <a:pt x="102435" y="1933575"/>
                  <a:pt x="0" y="1831140"/>
                  <a:pt x="0" y="1704968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FFFFFF">
              <a:alpha val="94902"/>
            </a:srgbClr>
          </a:solidFill>
          <a:ln/>
          <a:effectLst>
            <a:outerShdw sx="100000" sy="100000" kx="0" ky="0" algn="bl" rotWithShape="0" blurRad="238125" dist="190500" dir="5400000">
              <a:srgbClr val="000000">
                <a:alpha val="10196"/>
              </a:srgbClr>
            </a:outerShdw>
          </a:effectLst>
        </p:spPr>
      </p:sp>
      <p:sp>
        <p:nvSpPr>
          <p:cNvPr id="7" name="Shape 4"/>
          <p:cNvSpPr/>
          <p:nvPr/>
        </p:nvSpPr>
        <p:spPr>
          <a:xfrm>
            <a:off x="381000" y="1238250"/>
            <a:ext cx="3705225" cy="38100"/>
          </a:xfrm>
          <a:custGeom>
            <a:avLst/>
            <a:gdLst/>
            <a:ahLst/>
            <a:cxnLst/>
            <a:rect l="l" t="t" r="r" b="b"/>
            <a:pathLst>
              <a:path w="3705225" h="38100">
                <a:moveTo>
                  <a:pt x="38100" y="0"/>
                </a:moveTo>
                <a:lnTo>
                  <a:pt x="3667125" y="0"/>
                </a:lnTo>
                <a:cubicBezTo>
                  <a:pt x="3688153" y="0"/>
                  <a:pt x="3705225" y="17072"/>
                  <a:pt x="3705225" y="38100"/>
                </a:cubicBezTo>
                <a:lnTo>
                  <a:pt x="3705225" y="38100"/>
                </a:lnTo>
                <a:lnTo>
                  <a:pt x="0" y="38100"/>
                </a:ln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E8A87C"/>
          </a:solidFill>
          <a:ln/>
        </p:spPr>
      </p:sp>
      <p:sp>
        <p:nvSpPr>
          <p:cNvPr id="8" name="Shape 5"/>
          <p:cNvSpPr/>
          <p:nvPr/>
        </p:nvSpPr>
        <p:spPr>
          <a:xfrm>
            <a:off x="533400" y="14097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28600" y="0"/>
                </a:lnTo>
                <a:cubicBezTo>
                  <a:pt x="354768" y="0"/>
                  <a:pt x="457200" y="102432"/>
                  <a:pt x="457200" y="228600"/>
                </a:cubicBezTo>
                <a:lnTo>
                  <a:pt x="457200" y="228600"/>
                </a:lnTo>
                <a:cubicBezTo>
                  <a:pt x="457200" y="354768"/>
                  <a:pt x="354768" y="457200"/>
                  <a:pt x="228600" y="457200"/>
                </a:cubicBezTo>
                <a:lnTo>
                  <a:pt x="228600" y="457200"/>
                </a:lnTo>
                <a:cubicBezTo>
                  <a:pt x="102432" y="457200"/>
                  <a:pt x="0" y="354768"/>
                  <a:pt x="0" y="228600"/>
                </a:cubicBezTo>
                <a:lnTo>
                  <a:pt x="0" y="228600"/>
                </a:lnTo>
                <a:cubicBezTo>
                  <a:pt x="0" y="102432"/>
                  <a:pt x="102432" y="0"/>
                  <a:pt x="228600" y="0"/>
                </a:cubicBezTo>
                <a:close/>
              </a:path>
            </a:pathLst>
          </a:custGeom>
          <a:solidFill>
            <a:srgbClr val="E8A87C"/>
          </a:solidFill>
          <a:ln/>
        </p:spPr>
      </p:sp>
      <p:sp>
        <p:nvSpPr>
          <p:cNvPr id="9" name="Text 6"/>
          <p:cNvSpPr/>
          <p:nvPr/>
        </p:nvSpPr>
        <p:spPr>
          <a:xfrm>
            <a:off x="717054" y="1485900"/>
            <a:ext cx="200025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80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1</a:t>
            </a:r>
            <a:endParaRPr lang="en-US" sz="1600" dirty="0"/>
          </a:p>
        </p:txBody>
      </p:sp>
      <p:sp>
        <p:nvSpPr>
          <p:cNvPr id="10" name="Text 7"/>
          <p:cNvSpPr/>
          <p:nvPr/>
        </p:nvSpPr>
        <p:spPr>
          <a:xfrm>
            <a:off x="1104900" y="1504950"/>
            <a:ext cx="172402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4A403A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Digitalizare Portofolii</a:t>
            </a:r>
            <a:endParaRPr lang="en-US" sz="1600" dirty="0"/>
          </a:p>
        </p:txBody>
      </p:sp>
      <p:sp>
        <p:nvSpPr>
          <p:cNvPr id="11" name="Text 8"/>
          <p:cNvSpPr/>
          <p:nvPr/>
        </p:nvSpPr>
        <p:spPr>
          <a:xfrm>
            <a:off x="533400" y="1943100"/>
            <a:ext cx="3476625" cy="771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4A403A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Implementare portofolii digitale pentru toate grupele - monitorizare, rapoarte și comunicare cu părinții.</a:t>
            </a:r>
            <a:endParaRPr lang="en-US" sz="1600" dirty="0"/>
          </a:p>
        </p:txBody>
      </p:sp>
      <p:sp>
        <p:nvSpPr>
          <p:cNvPr id="12" name="Shape 9"/>
          <p:cNvSpPr/>
          <p:nvPr/>
        </p:nvSpPr>
        <p:spPr>
          <a:xfrm>
            <a:off x="533400" y="2792016"/>
            <a:ext cx="742950" cy="228600"/>
          </a:xfrm>
          <a:custGeom>
            <a:avLst/>
            <a:gdLst/>
            <a:ahLst/>
            <a:cxnLst/>
            <a:rect l="l" t="t" r="r" b="b"/>
            <a:pathLst>
              <a:path w="742950" h="228600">
                <a:moveTo>
                  <a:pt x="114300" y="0"/>
                </a:moveTo>
                <a:lnTo>
                  <a:pt x="628650" y="0"/>
                </a:lnTo>
                <a:cubicBezTo>
                  <a:pt x="691734" y="0"/>
                  <a:pt x="742950" y="51216"/>
                  <a:pt x="742950" y="114300"/>
                </a:cubicBezTo>
                <a:lnTo>
                  <a:pt x="742950" y="114300"/>
                </a:lnTo>
                <a:cubicBezTo>
                  <a:pt x="742950" y="177384"/>
                  <a:pt x="691734" y="228600"/>
                  <a:pt x="628650" y="228600"/>
                </a:cubicBezTo>
                <a:lnTo>
                  <a:pt x="114300" y="228600"/>
                </a:lnTo>
                <a:cubicBezTo>
                  <a:pt x="51216" y="228600"/>
                  <a:pt x="0" y="177384"/>
                  <a:pt x="0" y="114300"/>
                </a:cubicBezTo>
                <a:lnTo>
                  <a:pt x="0" y="114300"/>
                </a:lnTo>
                <a:cubicBezTo>
                  <a:pt x="0" y="51216"/>
                  <a:pt x="51216" y="0"/>
                  <a:pt x="114300" y="0"/>
                </a:cubicBezTo>
                <a:close/>
              </a:path>
            </a:pathLst>
          </a:custGeom>
          <a:solidFill>
            <a:srgbClr val="E8A87C">
              <a:alpha val="20000"/>
            </a:srgbClr>
          </a:solidFill>
          <a:ln/>
        </p:spPr>
      </p:sp>
      <p:sp>
        <p:nvSpPr>
          <p:cNvPr id="13" name="Text 10"/>
          <p:cNvSpPr/>
          <p:nvPr/>
        </p:nvSpPr>
        <p:spPr>
          <a:xfrm>
            <a:off x="533400" y="2792016"/>
            <a:ext cx="800100" cy="228600"/>
          </a:xfrm>
          <a:prstGeom prst="rect">
            <a:avLst/>
          </a:prstGeom>
          <a:noFill/>
          <a:ln/>
        </p:spPr>
        <p:txBody>
          <a:bodyPr wrap="square" lIns="76200" tIns="38100" rIns="76200" bIns="38100" rtlCol="0" anchor="ctr"/>
          <a:lstStyle/>
          <a:p>
            <a:pPr>
              <a:lnSpc>
                <a:spcPct val="110000"/>
              </a:lnSpc>
            </a:pPr>
            <a:r>
              <a:rPr lang="en-US" sz="900" b="1" dirty="0">
                <a:solidFill>
                  <a:srgbClr val="4A403A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Digitalizare</a:t>
            </a:r>
            <a:endParaRPr lang="en-US" sz="1600" dirty="0"/>
          </a:p>
        </p:txBody>
      </p:sp>
      <p:sp>
        <p:nvSpPr>
          <p:cNvPr id="14" name="Shape 11"/>
          <p:cNvSpPr/>
          <p:nvPr/>
        </p:nvSpPr>
        <p:spPr>
          <a:xfrm>
            <a:off x="1311176" y="2792016"/>
            <a:ext cx="790575" cy="228600"/>
          </a:xfrm>
          <a:custGeom>
            <a:avLst/>
            <a:gdLst/>
            <a:ahLst/>
            <a:cxnLst/>
            <a:rect l="l" t="t" r="r" b="b"/>
            <a:pathLst>
              <a:path w="790575" h="228600">
                <a:moveTo>
                  <a:pt x="114300" y="0"/>
                </a:moveTo>
                <a:lnTo>
                  <a:pt x="676275" y="0"/>
                </a:lnTo>
                <a:cubicBezTo>
                  <a:pt x="739359" y="0"/>
                  <a:pt x="790575" y="51216"/>
                  <a:pt x="790575" y="114300"/>
                </a:cubicBezTo>
                <a:lnTo>
                  <a:pt x="790575" y="114300"/>
                </a:lnTo>
                <a:cubicBezTo>
                  <a:pt x="790575" y="177384"/>
                  <a:pt x="739359" y="228600"/>
                  <a:pt x="676275" y="228600"/>
                </a:cubicBezTo>
                <a:lnTo>
                  <a:pt x="114300" y="228600"/>
                </a:lnTo>
                <a:cubicBezTo>
                  <a:pt x="51216" y="228600"/>
                  <a:pt x="0" y="177384"/>
                  <a:pt x="0" y="114300"/>
                </a:cubicBezTo>
                <a:lnTo>
                  <a:pt x="0" y="114300"/>
                </a:lnTo>
                <a:cubicBezTo>
                  <a:pt x="0" y="51216"/>
                  <a:pt x="51216" y="0"/>
                  <a:pt x="114300" y="0"/>
                </a:cubicBezTo>
                <a:close/>
              </a:path>
            </a:pathLst>
          </a:custGeom>
          <a:solidFill>
            <a:srgbClr val="E8A87C">
              <a:alpha val="20000"/>
            </a:srgbClr>
          </a:solidFill>
          <a:ln/>
        </p:spPr>
      </p:sp>
      <p:sp>
        <p:nvSpPr>
          <p:cNvPr id="15" name="Text 12"/>
          <p:cNvSpPr/>
          <p:nvPr/>
        </p:nvSpPr>
        <p:spPr>
          <a:xfrm>
            <a:off x="1311176" y="2792016"/>
            <a:ext cx="847725" cy="228600"/>
          </a:xfrm>
          <a:prstGeom prst="rect">
            <a:avLst/>
          </a:prstGeom>
          <a:noFill/>
          <a:ln/>
        </p:spPr>
        <p:txBody>
          <a:bodyPr wrap="square" lIns="76200" tIns="38100" rIns="76200" bIns="38100" rtlCol="0" anchor="ctr"/>
          <a:lstStyle/>
          <a:p>
            <a:pPr>
              <a:lnSpc>
                <a:spcPct val="110000"/>
              </a:lnSpc>
            </a:pPr>
            <a:r>
              <a:rPr lang="en-US" sz="900" b="1" dirty="0">
                <a:solidFill>
                  <a:srgbClr val="4A403A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Comunicare</a:t>
            </a:r>
            <a:endParaRPr lang="en-US" sz="1600" dirty="0"/>
          </a:p>
        </p:txBody>
      </p:sp>
      <p:sp>
        <p:nvSpPr>
          <p:cNvPr id="16" name="Shape 13"/>
          <p:cNvSpPr/>
          <p:nvPr/>
        </p:nvSpPr>
        <p:spPr>
          <a:xfrm>
            <a:off x="4241750" y="1238250"/>
            <a:ext cx="3705225" cy="1933575"/>
          </a:xfrm>
          <a:custGeom>
            <a:avLst/>
            <a:gdLst/>
            <a:ahLst/>
            <a:cxnLst/>
            <a:rect l="l" t="t" r="r" b="b"/>
            <a:pathLst>
              <a:path w="3705225" h="1933575">
                <a:moveTo>
                  <a:pt x="38100" y="0"/>
                </a:moveTo>
                <a:lnTo>
                  <a:pt x="3667125" y="0"/>
                </a:lnTo>
                <a:cubicBezTo>
                  <a:pt x="3688153" y="0"/>
                  <a:pt x="3705225" y="17072"/>
                  <a:pt x="3705225" y="38100"/>
                </a:cubicBezTo>
                <a:lnTo>
                  <a:pt x="3705225" y="1704968"/>
                </a:lnTo>
                <a:cubicBezTo>
                  <a:pt x="3705225" y="1831140"/>
                  <a:pt x="3602790" y="1933575"/>
                  <a:pt x="3476618" y="1933575"/>
                </a:cubicBezTo>
                <a:lnTo>
                  <a:pt x="228607" y="1933575"/>
                </a:lnTo>
                <a:cubicBezTo>
                  <a:pt x="102435" y="1933575"/>
                  <a:pt x="0" y="1831140"/>
                  <a:pt x="0" y="1704968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FFFFFF">
              <a:alpha val="94902"/>
            </a:srgbClr>
          </a:solidFill>
          <a:ln/>
          <a:effectLst>
            <a:outerShdw sx="100000" sy="100000" kx="0" ky="0" algn="bl" rotWithShape="0" blurRad="238125" dist="190500" dir="5400000">
              <a:srgbClr val="000000">
                <a:alpha val="10196"/>
              </a:srgbClr>
            </a:outerShdw>
          </a:effectLst>
        </p:spPr>
      </p:sp>
      <p:sp>
        <p:nvSpPr>
          <p:cNvPr id="17" name="Shape 14"/>
          <p:cNvSpPr/>
          <p:nvPr/>
        </p:nvSpPr>
        <p:spPr>
          <a:xfrm>
            <a:off x="4241750" y="1238250"/>
            <a:ext cx="3705225" cy="38100"/>
          </a:xfrm>
          <a:custGeom>
            <a:avLst/>
            <a:gdLst/>
            <a:ahLst/>
            <a:cxnLst/>
            <a:rect l="l" t="t" r="r" b="b"/>
            <a:pathLst>
              <a:path w="3705225" h="38100">
                <a:moveTo>
                  <a:pt x="38100" y="0"/>
                </a:moveTo>
                <a:lnTo>
                  <a:pt x="3667125" y="0"/>
                </a:lnTo>
                <a:cubicBezTo>
                  <a:pt x="3688153" y="0"/>
                  <a:pt x="3705225" y="17072"/>
                  <a:pt x="3705225" y="38100"/>
                </a:cubicBezTo>
                <a:lnTo>
                  <a:pt x="3705225" y="38100"/>
                </a:lnTo>
                <a:lnTo>
                  <a:pt x="0" y="38100"/>
                </a:ln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85CDCA"/>
          </a:solidFill>
          <a:ln/>
        </p:spPr>
      </p:sp>
      <p:sp>
        <p:nvSpPr>
          <p:cNvPr id="18" name="Shape 15"/>
          <p:cNvSpPr/>
          <p:nvPr/>
        </p:nvSpPr>
        <p:spPr>
          <a:xfrm>
            <a:off x="4394150" y="14097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28600" y="0"/>
                </a:lnTo>
                <a:cubicBezTo>
                  <a:pt x="354768" y="0"/>
                  <a:pt x="457200" y="102432"/>
                  <a:pt x="457200" y="228600"/>
                </a:cubicBezTo>
                <a:lnTo>
                  <a:pt x="457200" y="228600"/>
                </a:lnTo>
                <a:cubicBezTo>
                  <a:pt x="457200" y="354768"/>
                  <a:pt x="354768" y="457200"/>
                  <a:pt x="228600" y="457200"/>
                </a:cubicBezTo>
                <a:lnTo>
                  <a:pt x="228600" y="457200"/>
                </a:lnTo>
                <a:cubicBezTo>
                  <a:pt x="102432" y="457200"/>
                  <a:pt x="0" y="354768"/>
                  <a:pt x="0" y="228600"/>
                </a:cubicBezTo>
                <a:lnTo>
                  <a:pt x="0" y="228600"/>
                </a:lnTo>
                <a:cubicBezTo>
                  <a:pt x="0" y="102432"/>
                  <a:pt x="102432" y="0"/>
                  <a:pt x="228600" y="0"/>
                </a:cubicBezTo>
                <a:close/>
              </a:path>
            </a:pathLst>
          </a:custGeom>
          <a:solidFill>
            <a:srgbClr val="85CDCA"/>
          </a:solidFill>
          <a:ln/>
        </p:spPr>
      </p:sp>
      <p:sp>
        <p:nvSpPr>
          <p:cNvPr id="19" name="Text 16"/>
          <p:cNvSpPr/>
          <p:nvPr/>
        </p:nvSpPr>
        <p:spPr>
          <a:xfrm>
            <a:off x="4558457" y="1485900"/>
            <a:ext cx="238125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80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2</a:t>
            </a:r>
            <a:endParaRPr lang="en-US" sz="1600" dirty="0"/>
          </a:p>
        </p:txBody>
      </p:sp>
      <p:sp>
        <p:nvSpPr>
          <p:cNvPr id="20" name="Text 17"/>
          <p:cNvSpPr/>
          <p:nvPr/>
        </p:nvSpPr>
        <p:spPr>
          <a:xfrm>
            <a:off x="4965650" y="1504950"/>
            <a:ext cx="188595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4A403A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Extindere Step by Step</a:t>
            </a:r>
            <a:endParaRPr lang="en-US" sz="1600" dirty="0"/>
          </a:p>
        </p:txBody>
      </p:sp>
      <p:sp>
        <p:nvSpPr>
          <p:cNvPr id="21" name="Text 18"/>
          <p:cNvSpPr/>
          <p:nvPr/>
        </p:nvSpPr>
        <p:spPr>
          <a:xfrm>
            <a:off x="4394150" y="1943100"/>
            <a:ext cx="3476625" cy="771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4A403A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Consolidare alternativă pedagogică în grupele inițiate și formare continuă pentru cadrele didactice.</a:t>
            </a:r>
            <a:endParaRPr lang="en-US" sz="1600" dirty="0"/>
          </a:p>
        </p:txBody>
      </p:sp>
      <p:sp>
        <p:nvSpPr>
          <p:cNvPr id="22" name="Shape 19"/>
          <p:cNvSpPr/>
          <p:nvPr/>
        </p:nvSpPr>
        <p:spPr>
          <a:xfrm>
            <a:off x="4394150" y="2792016"/>
            <a:ext cx="590550" cy="228600"/>
          </a:xfrm>
          <a:custGeom>
            <a:avLst/>
            <a:gdLst/>
            <a:ahLst/>
            <a:cxnLst/>
            <a:rect l="l" t="t" r="r" b="b"/>
            <a:pathLst>
              <a:path w="590550" h="228600">
                <a:moveTo>
                  <a:pt x="114300" y="0"/>
                </a:moveTo>
                <a:lnTo>
                  <a:pt x="476250" y="0"/>
                </a:lnTo>
                <a:cubicBezTo>
                  <a:pt x="539334" y="0"/>
                  <a:pt x="590550" y="51216"/>
                  <a:pt x="590550" y="114300"/>
                </a:cubicBezTo>
                <a:lnTo>
                  <a:pt x="590550" y="114300"/>
                </a:lnTo>
                <a:cubicBezTo>
                  <a:pt x="590550" y="177384"/>
                  <a:pt x="539334" y="228600"/>
                  <a:pt x="476250" y="228600"/>
                </a:cubicBezTo>
                <a:lnTo>
                  <a:pt x="114300" y="228600"/>
                </a:lnTo>
                <a:cubicBezTo>
                  <a:pt x="51216" y="228600"/>
                  <a:pt x="0" y="177384"/>
                  <a:pt x="0" y="114300"/>
                </a:cubicBezTo>
                <a:lnTo>
                  <a:pt x="0" y="114300"/>
                </a:lnTo>
                <a:cubicBezTo>
                  <a:pt x="0" y="51216"/>
                  <a:pt x="51216" y="0"/>
                  <a:pt x="114300" y="0"/>
                </a:cubicBezTo>
                <a:close/>
              </a:path>
            </a:pathLst>
          </a:custGeom>
          <a:solidFill>
            <a:srgbClr val="85CDCA">
              <a:alpha val="20000"/>
            </a:srgbClr>
          </a:solidFill>
          <a:ln/>
        </p:spPr>
      </p:sp>
      <p:sp>
        <p:nvSpPr>
          <p:cNvPr id="23" name="Text 20"/>
          <p:cNvSpPr/>
          <p:nvPr/>
        </p:nvSpPr>
        <p:spPr>
          <a:xfrm>
            <a:off x="4394150" y="2792016"/>
            <a:ext cx="647700" cy="228600"/>
          </a:xfrm>
          <a:prstGeom prst="rect">
            <a:avLst/>
          </a:prstGeom>
          <a:noFill/>
          <a:ln/>
        </p:spPr>
        <p:txBody>
          <a:bodyPr wrap="square" lIns="76200" tIns="38100" rIns="76200" bIns="38100" rtlCol="0" anchor="ctr"/>
          <a:lstStyle/>
          <a:p>
            <a:pPr>
              <a:lnSpc>
                <a:spcPct val="110000"/>
              </a:lnSpc>
            </a:pPr>
            <a:r>
              <a:rPr lang="en-US" sz="900" b="1" dirty="0">
                <a:solidFill>
                  <a:srgbClr val="4A403A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Formare</a:t>
            </a:r>
            <a:endParaRPr lang="en-US" sz="1600" dirty="0"/>
          </a:p>
        </p:txBody>
      </p:sp>
      <p:sp>
        <p:nvSpPr>
          <p:cNvPr id="24" name="Shape 21"/>
          <p:cNvSpPr/>
          <p:nvPr/>
        </p:nvSpPr>
        <p:spPr>
          <a:xfrm>
            <a:off x="5026447" y="2792016"/>
            <a:ext cx="561975" cy="228600"/>
          </a:xfrm>
          <a:custGeom>
            <a:avLst/>
            <a:gdLst/>
            <a:ahLst/>
            <a:cxnLst/>
            <a:rect l="l" t="t" r="r" b="b"/>
            <a:pathLst>
              <a:path w="561975" h="228600">
                <a:moveTo>
                  <a:pt x="114300" y="0"/>
                </a:moveTo>
                <a:lnTo>
                  <a:pt x="447675" y="0"/>
                </a:lnTo>
                <a:cubicBezTo>
                  <a:pt x="510759" y="0"/>
                  <a:pt x="561975" y="51216"/>
                  <a:pt x="561975" y="114300"/>
                </a:cubicBezTo>
                <a:lnTo>
                  <a:pt x="561975" y="114300"/>
                </a:lnTo>
                <a:cubicBezTo>
                  <a:pt x="561975" y="177384"/>
                  <a:pt x="510759" y="228600"/>
                  <a:pt x="447675" y="228600"/>
                </a:cubicBezTo>
                <a:lnTo>
                  <a:pt x="114300" y="228600"/>
                </a:lnTo>
                <a:cubicBezTo>
                  <a:pt x="51216" y="228600"/>
                  <a:pt x="0" y="177384"/>
                  <a:pt x="0" y="114300"/>
                </a:cubicBezTo>
                <a:lnTo>
                  <a:pt x="0" y="114300"/>
                </a:lnTo>
                <a:cubicBezTo>
                  <a:pt x="0" y="51216"/>
                  <a:pt x="51216" y="0"/>
                  <a:pt x="114300" y="0"/>
                </a:cubicBezTo>
                <a:close/>
              </a:path>
            </a:pathLst>
          </a:custGeom>
          <a:solidFill>
            <a:srgbClr val="85CDCA">
              <a:alpha val="20000"/>
            </a:srgbClr>
          </a:solidFill>
          <a:ln/>
        </p:spPr>
      </p:sp>
      <p:sp>
        <p:nvSpPr>
          <p:cNvPr id="25" name="Text 22"/>
          <p:cNvSpPr/>
          <p:nvPr/>
        </p:nvSpPr>
        <p:spPr>
          <a:xfrm>
            <a:off x="5026447" y="2792016"/>
            <a:ext cx="619125" cy="228600"/>
          </a:xfrm>
          <a:prstGeom prst="rect">
            <a:avLst/>
          </a:prstGeom>
          <a:noFill/>
          <a:ln/>
        </p:spPr>
        <p:txBody>
          <a:bodyPr wrap="square" lIns="76200" tIns="38100" rIns="76200" bIns="38100" rtlCol="0" anchor="ctr"/>
          <a:lstStyle/>
          <a:p>
            <a:pPr>
              <a:lnSpc>
                <a:spcPct val="110000"/>
              </a:lnSpc>
            </a:pPr>
            <a:r>
              <a:rPr lang="en-US" sz="900" b="1" dirty="0">
                <a:solidFill>
                  <a:srgbClr val="4A403A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Inovație</a:t>
            </a:r>
            <a:endParaRPr lang="en-US" sz="1600" dirty="0"/>
          </a:p>
        </p:txBody>
      </p:sp>
      <p:sp>
        <p:nvSpPr>
          <p:cNvPr id="26" name="Shape 23"/>
          <p:cNvSpPr/>
          <p:nvPr/>
        </p:nvSpPr>
        <p:spPr>
          <a:xfrm>
            <a:off x="8102575" y="1238250"/>
            <a:ext cx="3705225" cy="1933575"/>
          </a:xfrm>
          <a:custGeom>
            <a:avLst/>
            <a:gdLst/>
            <a:ahLst/>
            <a:cxnLst/>
            <a:rect l="l" t="t" r="r" b="b"/>
            <a:pathLst>
              <a:path w="3705225" h="1933575">
                <a:moveTo>
                  <a:pt x="38100" y="0"/>
                </a:moveTo>
                <a:lnTo>
                  <a:pt x="3667125" y="0"/>
                </a:lnTo>
                <a:cubicBezTo>
                  <a:pt x="3688153" y="0"/>
                  <a:pt x="3705225" y="17072"/>
                  <a:pt x="3705225" y="38100"/>
                </a:cubicBezTo>
                <a:lnTo>
                  <a:pt x="3705225" y="1704968"/>
                </a:lnTo>
                <a:cubicBezTo>
                  <a:pt x="3705225" y="1831140"/>
                  <a:pt x="3602790" y="1933575"/>
                  <a:pt x="3476618" y="1933575"/>
                </a:cubicBezTo>
                <a:lnTo>
                  <a:pt x="228607" y="1933575"/>
                </a:lnTo>
                <a:cubicBezTo>
                  <a:pt x="102435" y="1933575"/>
                  <a:pt x="0" y="1831140"/>
                  <a:pt x="0" y="1704968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FFFFFF">
              <a:alpha val="94902"/>
            </a:srgbClr>
          </a:solidFill>
          <a:ln/>
          <a:effectLst>
            <a:outerShdw sx="100000" sy="100000" kx="0" ky="0" algn="bl" rotWithShape="0" blurRad="238125" dist="190500" dir="5400000">
              <a:srgbClr val="000000">
                <a:alpha val="10196"/>
              </a:srgbClr>
            </a:outerShdw>
          </a:effectLst>
        </p:spPr>
      </p:sp>
      <p:sp>
        <p:nvSpPr>
          <p:cNvPr id="27" name="Shape 24"/>
          <p:cNvSpPr/>
          <p:nvPr/>
        </p:nvSpPr>
        <p:spPr>
          <a:xfrm>
            <a:off x="8102575" y="1238250"/>
            <a:ext cx="3705225" cy="38100"/>
          </a:xfrm>
          <a:custGeom>
            <a:avLst/>
            <a:gdLst/>
            <a:ahLst/>
            <a:cxnLst/>
            <a:rect l="l" t="t" r="r" b="b"/>
            <a:pathLst>
              <a:path w="3705225" h="38100">
                <a:moveTo>
                  <a:pt x="38100" y="0"/>
                </a:moveTo>
                <a:lnTo>
                  <a:pt x="3667125" y="0"/>
                </a:lnTo>
                <a:cubicBezTo>
                  <a:pt x="3688153" y="0"/>
                  <a:pt x="3705225" y="17072"/>
                  <a:pt x="3705225" y="38100"/>
                </a:cubicBezTo>
                <a:lnTo>
                  <a:pt x="3705225" y="38100"/>
                </a:lnTo>
                <a:lnTo>
                  <a:pt x="0" y="38100"/>
                </a:ln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C38D9E"/>
          </a:solidFill>
          <a:ln/>
        </p:spPr>
      </p:sp>
      <p:sp>
        <p:nvSpPr>
          <p:cNvPr id="28" name="Shape 25"/>
          <p:cNvSpPr/>
          <p:nvPr/>
        </p:nvSpPr>
        <p:spPr>
          <a:xfrm>
            <a:off x="8254975" y="14097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28600" y="0"/>
                </a:lnTo>
                <a:cubicBezTo>
                  <a:pt x="354768" y="0"/>
                  <a:pt x="457200" y="102432"/>
                  <a:pt x="457200" y="228600"/>
                </a:cubicBezTo>
                <a:lnTo>
                  <a:pt x="457200" y="228600"/>
                </a:lnTo>
                <a:cubicBezTo>
                  <a:pt x="457200" y="354768"/>
                  <a:pt x="354768" y="457200"/>
                  <a:pt x="228600" y="457200"/>
                </a:cubicBezTo>
                <a:lnTo>
                  <a:pt x="228600" y="457200"/>
                </a:lnTo>
                <a:cubicBezTo>
                  <a:pt x="102432" y="457200"/>
                  <a:pt x="0" y="354768"/>
                  <a:pt x="0" y="228600"/>
                </a:cubicBezTo>
                <a:lnTo>
                  <a:pt x="0" y="228600"/>
                </a:lnTo>
                <a:cubicBezTo>
                  <a:pt x="0" y="102432"/>
                  <a:pt x="102432" y="0"/>
                  <a:pt x="228600" y="0"/>
                </a:cubicBezTo>
                <a:close/>
              </a:path>
            </a:pathLst>
          </a:custGeom>
          <a:solidFill>
            <a:srgbClr val="C38D9E"/>
          </a:solidFill>
          <a:ln/>
        </p:spPr>
      </p:sp>
      <p:sp>
        <p:nvSpPr>
          <p:cNvPr id="29" name="Text 26"/>
          <p:cNvSpPr/>
          <p:nvPr/>
        </p:nvSpPr>
        <p:spPr>
          <a:xfrm>
            <a:off x="8416305" y="1485900"/>
            <a:ext cx="24765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80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3</a:t>
            </a:r>
            <a:endParaRPr lang="en-US" sz="1600" dirty="0"/>
          </a:p>
        </p:txBody>
      </p:sp>
      <p:sp>
        <p:nvSpPr>
          <p:cNvPr id="30" name="Text 27"/>
          <p:cNvSpPr/>
          <p:nvPr/>
        </p:nvSpPr>
        <p:spPr>
          <a:xfrm>
            <a:off x="8826475" y="1504950"/>
            <a:ext cx="18669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4A403A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Proiecte Internaționale</a:t>
            </a:r>
            <a:endParaRPr lang="en-US" sz="1600" dirty="0"/>
          </a:p>
        </p:txBody>
      </p:sp>
      <p:sp>
        <p:nvSpPr>
          <p:cNvPr id="31" name="Text 28"/>
          <p:cNvSpPr/>
          <p:nvPr/>
        </p:nvSpPr>
        <p:spPr>
          <a:xfrm>
            <a:off x="8254975" y="1943100"/>
            <a:ext cx="3476625" cy="771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4A403A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Organizare activități Erasmus+ și Etwinning cu implicare directă a copiilor - schimburi virtuale, ateliere comune.</a:t>
            </a:r>
            <a:endParaRPr lang="en-US" sz="1600" dirty="0"/>
          </a:p>
        </p:txBody>
      </p:sp>
      <p:sp>
        <p:nvSpPr>
          <p:cNvPr id="32" name="Shape 29"/>
          <p:cNvSpPr/>
          <p:nvPr/>
        </p:nvSpPr>
        <p:spPr>
          <a:xfrm>
            <a:off x="8254975" y="2792016"/>
            <a:ext cx="809625" cy="228600"/>
          </a:xfrm>
          <a:custGeom>
            <a:avLst/>
            <a:gdLst/>
            <a:ahLst/>
            <a:cxnLst/>
            <a:rect l="l" t="t" r="r" b="b"/>
            <a:pathLst>
              <a:path w="809625" h="228600">
                <a:moveTo>
                  <a:pt x="114300" y="0"/>
                </a:moveTo>
                <a:lnTo>
                  <a:pt x="695325" y="0"/>
                </a:lnTo>
                <a:cubicBezTo>
                  <a:pt x="758409" y="0"/>
                  <a:pt x="809625" y="51216"/>
                  <a:pt x="809625" y="114300"/>
                </a:cubicBezTo>
                <a:lnTo>
                  <a:pt x="809625" y="114300"/>
                </a:lnTo>
                <a:cubicBezTo>
                  <a:pt x="809625" y="177384"/>
                  <a:pt x="758409" y="228600"/>
                  <a:pt x="695325" y="228600"/>
                </a:cubicBezTo>
                <a:lnTo>
                  <a:pt x="114300" y="228600"/>
                </a:lnTo>
                <a:cubicBezTo>
                  <a:pt x="51216" y="228600"/>
                  <a:pt x="0" y="177384"/>
                  <a:pt x="0" y="114300"/>
                </a:cubicBezTo>
                <a:lnTo>
                  <a:pt x="0" y="114300"/>
                </a:lnTo>
                <a:cubicBezTo>
                  <a:pt x="0" y="51216"/>
                  <a:pt x="51216" y="0"/>
                  <a:pt x="114300" y="0"/>
                </a:cubicBezTo>
                <a:close/>
              </a:path>
            </a:pathLst>
          </a:custGeom>
          <a:solidFill>
            <a:srgbClr val="C38D9E">
              <a:alpha val="20000"/>
            </a:srgbClr>
          </a:solidFill>
          <a:ln/>
        </p:spPr>
      </p:sp>
      <p:sp>
        <p:nvSpPr>
          <p:cNvPr id="33" name="Text 30"/>
          <p:cNvSpPr/>
          <p:nvPr/>
        </p:nvSpPr>
        <p:spPr>
          <a:xfrm>
            <a:off x="8254975" y="2792016"/>
            <a:ext cx="866775" cy="228600"/>
          </a:xfrm>
          <a:prstGeom prst="rect">
            <a:avLst/>
          </a:prstGeom>
          <a:noFill/>
          <a:ln/>
        </p:spPr>
        <p:txBody>
          <a:bodyPr wrap="square" lIns="76200" tIns="38100" rIns="76200" bIns="38100" rtlCol="0" anchor="ctr"/>
          <a:lstStyle/>
          <a:p>
            <a:pPr>
              <a:lnSpc>
                <a:spcPct val="110000"/>
              </a:lnSpc>
            </a:pPr>
            <a:r>
              <a:rPr lang="en-US" sz="900" b="1" dirty="0">
                <a:solidFill>
                  <a:srgbClr val="4A403A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Internațional</a:t>
            </a:r>
            <a:endParaRPr lang="en-US" sz="1600" dirty="0"/>
          </a:p>
        </p:txBody>
      </p:sp>
      <p:sp>
        <p:nvSpPr>
          <p:cNvPr id="34" name="Shape 31"/>
          <p:cNvSpPr/>
          <p:nvPr/>
        </p:nvSpPr>
        <p:spPr>
          <a:xfrm>
            <a:off x="9100319" y="2792016"/>
            <a:ext cx="419100" cy="228600"/>
          </a:xfrm>
          <a:custGeom>
            <a:avLst/>
            <a:gdLst/>
            <a:ahLst/>
            <a:cxnLst/>
            <a:rect l="l" t="t" r="r" b="b"/>
            <a:pathLst>
              <a:path w="419100" h="228600">
                <a:moveTo>
                  <a:pt x="114300" y="0"/>
                </a:moveTo>
                <a:lnTo>
                  <a:pt x="304800" y="0"/>
                </a:lnTo>
                <a:cubicBezTo>
                  <a:pt x="367884" y="0"/>
                  <a:pt x="419100" y="51216"/>
                  <a:pt x="419100" y="114300"/>
                </a:cubicBezTo>
                <a:lnTo>
                  <a:pt x="419100" y="114300"/>
                </a:lnTo>
                <a:cubicBezTo>
                  <a:pt x="419100" y="177384"/>
                  <a:pt x="367884" y="228600"/>
                  <a:pt x="304800" y="228600"/>
                </a:cubicBezTo>
                <a:lnTo>
                  <a:pt x="114300" y="228600"/>
                </a:lnTo>
                <a:cubicBezTo>
                  <a:pt x="51216" y="228600"/>
                  <a:pt x="0" y="177384"/>
                  <a:pt x="0" y="114300"/>
                </a:cubicBezTo>
                <a:lnTo>
                  <a:pt x="0" y="114300"/>
                </a:lnTo>
                <a:cubicBezTo>
                  <a:pt x="0" y="51216"/>
                  <a:pt x="51216" y="0"/>
                  <a:pt x="114300" y="0"/>
                </a:cubicBezTo>
                <a:close/>
              </a:path>
            </a:pathLst>
          </a:custGeom>
          <a:solidFill>
            <a:srgbClr val="C38D9E">
              <a:alpha val="20000"/>
            </a:srgbClr>
          </a:solidFill>
          <a:ln/>
        </p:spPr>
      </p:sp>
      <p:sp>
        <p:nvSpPr>
          <p:cNvPr id="35" name="Text 32"/>
          <p:cNvSpPr/>
          <p:nvPr/>
        </p:nvSpPr>
        <p:spPr>
          <a:xfrm>
            <a:off x="9100319" y="2792016"/>
            <a:ext cx="476250" cy="228600"/>
          </a:xfrm>
          <a:prstGeom prst="rect">
            <a:avLst/>
          </a:prstGeom>
          <a:noFill/>
          <a:ln/>
        </p:spPr>
        <p:txBody>
          <a:bodyPr wrap="square" lIns="76200" tIns="38100" rIns="76200" bIns="38100" rtlCol="0" anchor="ctr"/>
          <a:lstStyle/>
          <a:p>
            <a:pPr>
              <a:lnSpc>
                <a:spcPct val="110000"/>
              </a:lnSpc>
            </a:pPr>
            <a:r>
              <a:rPr lang="en-US" sz="900" b="1" dirty="0">
                <a:solidFill>
                  <a:srgbClr val="4A403A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Copii</a:t>
            </a:r>
            <a:endParaRPr lang="en-US" sz="1600" dirty="0"/>
          </a:p>
        </p:txBody>
      </p:sp>
      <p:sp>
        <p:nvSpPr>
          <p:cNvPr id="36" name="Shape 33"/>
          <p:cNvSpPr/>
          <p:nvPr/>
        </p:nvSpPr>
        <p:spPr>
          <a:xfrm>
            <a:off x="381000" y="3344466"/>
            <a:ext cx="3705225" cy="3133725"/>
          </a:xfrm>
          <a:custGeom>
            <a:avLst/>
            <a:gdLst/>
            <a:ahLst/>
            <a:cxnLst/>
            <a:rect l="l" t="t" r="r" b="b"/>
            <a:pathLst>
              <a:path w="3705225" h="3133725">
                <a:moveTo>
                  <a:pt x="38100" y="0"/>
                </a:moveTo>
                <a:lnTo>
                  <a:pt x="3667125" y="0"/>
                </a:lnTo>
                <a:cubicBezTo>
                  <a:pt x="3688153" y="0"/>
                  <a:pt x="3705225" y="17072"/>
                  <a:pt x="3705225" y="38100"/>
                </a:cubicBezTo>
                <a:lnTo>
                  <a:pt x="3705225" y="2905120"/>
                </a:lnTo>
                <a:cubicBezTo>
                  <a:pt x="3705225" y="3031375"/>
                  <a:pt x="3602875" y="3133725"/>
                  <a:pt x="3476620" y="3133725"/>
                </a:cubicBezTo>
                <a:lnTo>
                  <a:pt x="228605" y="3133725"/>
                </a:lnTo>
                <a:cubicBezTo>
                  <a:pt x="102350" y="3133725"/>
                  <a:pt x="0" y="3031375"/>
                  <a:pt x="0" y="290512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FFFFFF">
              <a:alpha val="94902"/>
            </a:srgbClr>
          </a:solidFill>
          <a:ln/>
          <a:effectLst>
            <a:outerShdw sx="100000" sy="100000" kx="0" ky="0" algn="bl" rotWithShape="0" blurRad="238125" dist="190500" dir="5400000">
              <a:srgbClr val="000000">
                <a:alpha val="10196"/>
              </a:srgbClr>
            </a:outerShdw>
          </a:effectLst>
        </p:spPr>
      </p:sp>
      <p:sp>
        <p:nvSpPr>
          <p:cNvPr id="37" name="Shape 34"/>
          <p:cNvSpPr/>
          <p:nvPr/>
        </p:nvSpPr>
        <p:spPr>
          <a:xfrm>
            <a:off x="381000" y="3344466"/>
            <a:ext cx="3705225" cy="38100"/>
          </a:xfrm>
          <a:custGeom>
            <a:avLst/>
            <a:gdLst/>
            <a:ahLst/>
            <a:cxnLst/>
            <a:rect l="l" t="t" r="r" b="b"/>
            <a:pathLst>
              <a:path w="3705225" h="38100">
                <a:moveTo>
                  <a:pt x="38100" y="0"/>
                </a:moveTo>
                <a:lnTo>
                  <a:pt x="3667125" y="0"/>
                </a:lnTo>
                <a:cubicBezTo>
                  <a:pt x="3688153" y="0"/>
                  <a:pt x="3705225" y="17072"/>
                  <a:pt x="3705225" y="38100"/>
                </a:cubicBezTo>
                <a:lnTo>
                  <a:pt x="3705225" y="38100"/>
                </a:lnTo>
                <a:lnTo>
                  <a:pt x="0" y="38100"/>
                </a:ln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E8A87C"/>
          </a:solidFill>
          <a:ln/>
        </p:spPr>
      </p:sp>
      <p:sp>
        <p:nvSpPr>
          <p:cNvPr id="38" name="Shape 35"/>
          <p:cNvSpPr/>
          <p:nvPr/>
        </p:nvSpPr>
        <p:spPr>
          <a:xfrm>
            <a:off x="533400" y="3515916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28600" y="0"/>
                </a:lnTo>
                <a:cubicBezTo>
                  <a:pt x="354768" y="0"/>
                  <a:pt x="457200" y="102432"/>
                  <a:pt x="457200" y="228600"/>
                </a:cubicBezTo>
                <a:lnTo>
                  <a:pt x="457200" y="228600"/>
                </a:lnTo>
                <a:cubicBezTo>
                  <a:pt x="457200" y="354768"/>
                  <a:pt x="354768" y="457200"/>
                  <a:pt x="228600" y="457200"/>
                </a:cubicBezTo>
                <a:lnTo>
                  <a:pt x="228600" y="457200"/>
                </a:lnTo>
                <a:cubicBezTo>
                  <a:pt x="102432" y="457200"/>
                  <a:pt x="0" y="354768"/>
                  <a:pt x="0" y="228600"/>
                </a:cubicBezTo>
                <a:lnTo>
                  <a:pt x="0" y="228600"/>
                </a:lnTo>
                <a:cubicBezTo>
                  <a:pt x="0" y="102432"/>
                  <a:pt x="102432" y="0"/>
                  <a:pt x="228600" y="0"/>
                </a:cubicBezTo>
                <a:close/>
              </a:path>
            </a:pathLst>
          </a:custGeom>
          <a:solidFill>
            <a:srgbClr val="E8A87C"/>
          </a:solidFill>
          <a:ln/>
        </p:spPr>
      </p:sp>
      <p:sp>
        <p:nvSpPr>
          <p:cNvPr id="39" name="Text 36"/>
          <p:cNvSpPr/>
          <p:nvPr/>
        </p:nvSpPr>
        <p:spPr>
          <a:xfrm>
            <a:off x="694953" y="3592116"/>
            <a:ext cx="24765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80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4</a:t>
            </a:r>
            <a:endParaRPr lang="en-US" sz="1600" dirty="0"/>
          </a:p>
        </p:txBody>
      </p:sp>
      <p:sp>
        <p:nvSpPr>
          <p:cNvPr id="40" name="Text 37"/>
          <p:cNvSpPr/>
          <p:nvPr/>
        </p:nvSpPr>
        <p:spPr>
          <a:xfrm>
            <a:off x="1104900" y="3611166"/>
            <a:ext cx="214312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4A403A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Pachet Social-Educațional</a:t>
            </a:r>
            <a:endParaRPr lang="en-US" sz="1600" dirty="0"/>
          </a:p>
        </p:txBody>
      </p:sp>
      <p:sp>
        <p:nvSpPr>
          <p:cNvPr id="41" name="Text 38"/>
          <p:cNvSpPr/>
          <p:nvPr/>
        </p:nvSpPr>
        <p:spPr>
          <a:xfrm>
            <a:off x="533400" y="4049316"/>
            <a:ext cx="3476625" cy="19716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4A403A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Campanie de informare pentru familiile vulnerabile, pachete materiale și acces la cluburi opționale.</a:t>
            </a:r>
            <a:endParaRPr lang="en-US" sz="1600" dirty="0"/>
          </a:p>
        </p:txBody>
      </p:sp>
      <p:sp>
        <p:nvSpPr>
          <p:cNvPr id="42" name="Shape 39"/>
          <p:cNvSpPr/>
          <p:nvPr/>
        </p:nvSpPr>
        <p:spPr>
          <a:xfrm>
            <a:off x="533400" y="6096000"/>
            <a:ext cx="676275" cy="228600"/>
          </a:xfrm>
          <a:custGeom>
            <a:avLst/>
            <a:gdLst/>
            <a:ahLst/>
            <a:cxnLst/>
            <a:rect l="l" t="t" r="r" b="b"/>
            <a:pathLst>
              <a:path w="676275" h="228600">
                <a:moveTo>
                  <a:pt x="114300" y="0"/>
                </a:moveTo>
                <a:lnTo>
                  <a:pt x="561975" y="0"/>
                </a:lnTo>
                <a:cubicBezTo>
                  <a:pt x="625059" y="0"/>
                  <a:pt x="676275" y="51216"/>
                  <a:pt x="676275" y="114300"/>
                </a:cubicBezTo>
                <a:lnTo>
                  <a:pt x="676275" y="114300"/>
                </a:lnTo>
                <a:cubicBezTo>
                  <a:pt x="676275" y="177384"/>
                  <a:pt x="625059" y="228600"/>
                  <a:pt x="561975" y="228600"/>
                </a:cubicBezTo>
                <a:lnTo>
                  <a:pt x="114300" y="228600"/>
                </a:lnTo>
                <a:cubicBezTo>
                  <a:pt x="51216" y="228600"/>
                  <a:pt x="0" y="177384"/>
                  <a:pt x="0" y="114300"/>
                </a:cubicBezTo>
                <a:lnTo>
                  <a:pt x="0" y="114300"/>
                </a:lnTo>
                <a:cubicBezTo>
                  <a:pt x="0" y="51216"/>
                  <a:pt x="51216" y="0"/>
                  <a:pt x="114300" y="0"/>
                </a:cubicBezTo>
                <a:close/>
              </a:path>
            </a:pathLst>
          </a:custGeom>
          <a:solidFill>
            <a:srgbClr val="E8A87C">
              <a:alpha val="20000"/>
            </a:srgbClr>
          </a:solidFill>
          <a:ln/>
        </p:spPr>
      </p:sp>
      <p:sp>
        <p:nvSpPr>
          <p:cNvPr id="43" name="Text 40"/>
          <p:cNvSpPr/>
          <p:nvPr/>
        </p:nvSpPr>
        <p:spPr>
          <a:xfrm>
            <a:off x="533400" y="6096000"/>
            <a:ext cx="733425" cy="228600"/>
          </a:xfrm>
          <a:prstGeom prst="rect">
            <a:avLst/>
          </a:prstGeom>
          <a:noFill/>
          <a:ln/>
        </p:spPr>
        <p:txBody>
          <a:bodyPr wrap="square" lIns="76200" tIns="38100" rIns="76200" bIns="38100" rtlCol="0" anchor="ctr"/>
          <a:lstStyle/>
          <a:p>
            <a:pPr>
              <a:lnSpc>
                <a:spcPct val="110000"/>
              </a:lnSpc>
            </a:pPr>
            <a:r>
              <a:rPr lang="en-US" sz="900" b="1" dirty="0">
                <a:solidFill>
                  <a:srgbClr val="4A403A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Incluziune</a:t>
            </a:r>
            <a:endParaRPr lang="en-US" sz="1600" dirty="0"/>
          </a:p>
        </p:txBody>
      </p:sp>
      <p:sp>
        <p:nvSpPr>
          <p:cNvPr id="44" name="Shape 41"/>
          <p:cNvSpPr/>
          <p:nvPr/>
        </p:nvSpPr>
        <p:spPr>
          <a:xfrm>
            <a:off x="1249338" y="6096000"/>
            <a:ext cx="485775" cy="228600"/>
          </a:xfrm>
          <a:custGeom>
            <a:avLst/>
            <a:gdLst/>
            <a:ahLst/>
            <a:cxnLst/>
            <a:rect l="l" t="t" r="r" b="b"/>
            <a:pathLst>
              <a:path w="485775" h="228600">
                <a:moveTo>
                  <a:pt x="114300" y="0"/>
                </a:moveTo>
                <a:lnTo>
                  <a:pt x="371475" y="0"/>
                </a:lnTo>
                <a:cubicBezTo>
                  <a:pt x="434559" y="0"/>
                  <a:pt x="485775" y="51216"/>
                  <a:pt x="485775" y="114300"/>
                </a:cubicBezTo>
                <a:lnTo>
                  <a:pt x="485775" y="114300"/>
                </a:lnTo>
                <a:cubicBezTo>
                  <a:pt x="485775" y="177384"/>
                  <a:pt x="434559" y="228600"/>
                  <a:pt x="371475" y="228600"/>
                </a:cubicBezTo>
                <a:lnTo>
                  <a:pt x="114300" y="228600"/>
                </a:lnTo>
                <a:cubicBezTo>
                  <a:pt x="51216" y="228600"/>
                  <a:pt x="0" y="177384"/>
                  <a:pt x="0" y="114300"/>
                </a:cubicBezTo>
                <a:lnTo>
                  <a:pt x="0" y="114300"/>
                </a:lnTo>
                <a:cubicBezTo>
                  <a:pt x="0" y="51216"/>
                  <a:pt x="51216" y="0"/>
                  <a:pt x="114300" y="0"/>
                </a:cubicBezTo>
                <a:close/>
              </a:path>
            </a:pathLst>
          </a:custGeom>
          <a:solidFill>
            <a:srgbClr val="E8A87C">
              <a:alpha val="20000"/>
            </a:srgbClr>
          </a:solidFill>
          <a:ln/>
        </p:spPr>
      </p:sp>
      <p:sp>
        <p:nvSpPr>
          <p:cNvPr id="45" name="Text 42"/>
          <p:cNvSpPr/>
          <p:nvPr/>
        </p:nvSpPr>
        <p:spPr>
          <a:xfrm>
            <a:off x="1249338" y="6096000"/>
            <a:ext cx="542925" cy="228600"/>
          </a:xfrm>
          <a:prstGeom prst="rect">
            <a:avLst/>
          </a:prstGeom>
          <a:noFill/>
          <a:ln/>
        </p:spPr>
        <p:txBody>
          <a:bodyPr wrap="square" lIns="76200" tIns="38100" rIns="76200" bIns="38100" rtlCol="0" anchor="ctr"/>
          <a:lstStyle/>
          <a:p>
            <a:pPr>
              <a:lnSpc>
                <a:spcPct val="110000"/>
              </a:lnSpc>
            </a:pPr>
            <a:r>
              <a:rPr lang="en-US" sz="900" b="1" dirty="0">
                <a:solidFill>
                  <a:srgbClr val="4A403A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Sprijin</a:t>
            </a:r>
            <a:endParaRPr lang="en-US" sz="1600" dirty="0"/>
          </a:p>
        </p:txBody>
      </p:sp>
      <p:sp>
        <p:nvSpPr>
          <p:cNvPr id="46" name="Shape 43"/>
          <p:cNvSpPr/>
          <p:nvPr/>
        </p:nvSpPr>
        <p:spPr>
          <a:xfrm>
            <a:off x="4241750" y="3344466"/>
            <a:ext cx="3705225" cy="3133725"/>
          </a:xfrm>
          <a:custGeom>
            <a:avLst/>
            <a:gdLst/>
            <a:ahLst/>
            <a:cxnLst/>
            <a:rect l="l" t="t" r="r" b="b"/>
            <a:pathLst>
              <a:path w="3705225" h="3133725">
                <a:moveTo>
                  <a:pt x="38100" y="0"/>
                </a:moveTo>
                <a:lnTo>
                  <a:pt x="3667125" y="0"/>
                </a:lnTo>
                <a:cubicBezTo>
                  <a:pt x="3688153" y="0"/>
                  <a:pt x="3705225" y="17072"/>
                  <a:pt x="3705225" y="38100"/>
                </a:cubicBezTo>
                <a:lnTo>
                  <a:pt x="3705225" y="2905120"/>
                </a:lnTo>
                <a:cubicBezTo>
                  <a:pt x="3705225" y="3031375"/>
                  <a:pt x="3602875" y="3133725"/>
                  <a:pt x="3476620" y="3133725"/>
                </a:cubicBezTo>
                <a:lnTo>
                  <a:pt x="228605" y="3133725"/>
                </a:lnTo>
                <a:cubicBezTo>
                  <a:pt x="102350" y="3133725"/>
                  <a:pt x="0" y="3031375"/>
                  <a:pt x="0" y="290512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FFFFFF">
              <a:alpha val="94902"/>
            </a:srgbClr>
          </a:solidFill>
          <a:ln/>
          <a:effectLst>
            <a:outerShdw sx="100000" sy="100000" kx="0" ky="0" algn="bl" rotWithShape="0" blurRad="238125" dist="190500" dir="5400000">
              <a:srgbClr val="000000">
                <a:alpha val="10196"/>
              </a:srgbClr>
            </a:outerShdw>
          </a:effectLst>
        </p:spPr>
      </p:sp>
      <p:sp>
        <p:nvSpPr>
          <p:cNvPr id="47" name="Shape 44"/>
          <p:cNvSpPr/>
          <p:nvPr/>
        </p:nvSpPr>
        <p:spPr>
          <a:xfrm>
            <a:off x="4241750" y="3344466"/>
            <a:ext cx="3705225" cy="38100"/>
          </a:xfrm>
          <a:custGeom>
            <a:avLst/>
            <a:gdLst/>
            <a:ahLst/>
            <a:cxnLst/>
            <a:rect l="l" t="t" r="r" b="b"/>
            <a:pathLst>
              <a:path w="3705225" h="38100">
                <a:moveTo>
                  <a:pt x="38100" y="0"/>
                </a:moveTo>
                <a:lnTo>
                  <a:pt x="3667125" y="0"/>
                </a:lnTo>
                <a:cubicBezTo>
                  <a:pt x="3688153" y="0"/>
                  <a:pt x="3705225" y="17072"/>
                  <a:pt x="3705225" y="38100"/>
                </a:cubicBezTo>
                <a:lnTo>
                  <a:pt x="3705225" y="38100"/>
                </a:lnTo>
                <a:lnTo>
                  <a:pt x="0" y="38100"/>
                </a:ln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85CDCA"/>
          </a:solidFill>
          <a:ln/>
        </p:spPr>
      </p:sp>
      <p:sp>
        <p:nvSpPr>
          <p:cNvPr id="48" name="Shape 45"/>
          <p:cNvSpPr/>
          <p:nvPr/>
        </p:nvSpPr>
        <p:spPr>
          <a:xfrm>
            <a:off x="4394150" y="3515916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28600" y="0"/>
                </a:lnTo>
                <a:cubicBezTo>
                  <a:pt x="354768" y="0"/>
                  <a:pt x="457200" y="102432"/>
                  <a:pt x="457200" y="228600"/>
                </a:cubicBezTo>
                <a:lnTo>
                  <a:pt x="457200" y="228600"/>
                </a:lnTo>
                <a:cubicBezTo>
                  <a:pt x="457200" y="354768"/>
                  <a:pt x="354768" y="457200"/>
                  <a:pt x="228600" y="457200"/>
                </a:cubicBezTo>
                <a:lnTo>
                  <a:pt x="228600" y="457200"/>
                </a:lnTo>
                <a:cubicBezTo>
                  <a:pt x="102432" y="457200"/>
                  <a:pt x="0" y="354768"/>
                  <a:pt x="0" y="228600"/>
                </a:cubicBezTo>
                <a:lnTo>
                  <a:pt x="0" y="228600"/>
                </a:lnTo>
                <a:cubicBezTo>
                  <a:pt x="0" y="102432"/>
                  <a:pt x="102432" y="0"/>
                  <a:pt x="228600" y="0"/>
                </a:cubicBezTo>
                <a:close/>
              </a:path>
            </a:pathLst>
          </a:custGeom>
          <a:solidFill>
            <a:srgbClr val="85CDCA"/>
          </a:solidFill>
          <a:ln/>
        </p:spPr>
      </p:sp>
      <p:sp>
        <p:nvSpPr>
          <p:cNvPr id="49" name="Text 46"/>
          <p:cNvSpPr/>
          <p:nvPr/>
        </p:nvSpPr>
        <p:spPr>
          <a:xfrm>
            <a:off x="4554513" y="3592116"/>
            <a:ext cx="24765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80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5</a:t>
            </a:r>
            <a:endParaRPr lang="en-US" sz="1600" dirty="0"/>
          </a:p>
        </p:txBody>
      </p:sp>
      <p:sp>
        <p:nvSpPr>
          <p:cNvPr id="50" name="Text 47"/>
          <p:cNvSpPr/>
          <p:nvPr/>
        </p:nvSpPr>
        <p:spPr>
          <a:xfrm>
            <a:off x="4965650" y="3611166"/>
            <a:ext cx="150495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4A403A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Formare Continuă</a:t>
            </a:r>
            <a:endParaRPr lang="en-US" sz="1600" dirty="0"/>
          </a:p>
        </p:txBody>
      </p:sp>
      <p:sp>
        <p:nvSpPr>
          <p:cNvPr id="51" name="Text 48"/>
          <p:cNvSpPr/>
          <p:nvPr/>
        </p:nvSpPr>
        <p:spPr>
          <a:xfrm>
            <a:off x="4394150" y="4049316"/>
            <a:ext cx="3476625" cy="19716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4A403A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Minim 2 sesiuni/an pentru cadre pe teme: incluziune, evaluare formativă, pedagogii alternative, educație pentru sănătate.</a:t>
            </a:r>
            <a:endParaRPr lang="en-US" sz="1600" dirty="0"/>
          </a:p>
        </p:txBody>
      </p:sp>
      <p:sp>
        <p:nvSpPr>
          <p:cNvPr id="52" name="Shape 49"/>
          <p:cNvSpPr/>
          <p:nvPr/>
        </p:nvSpPr>
        <p:spPr>
          <a:xfrm>
            <a:off x="4394150" y="6096000"/>
            <a:ext cx="714375" cy="228600"/>
          </a:xfrm>
          <a:custGeom>
            <a:avLst/>
            <a:gdLst/>
            <a:ahLst/>
            <a:cxnLst/>
            <a:rect l="l" t="t" r="r" b="b"/>
            <a:pathLst>
              <a:path w="714375" h="228600">
                <a:moveTo>
                  <a:pt x="114300" y="0"/>
                </a:moveTo>
                <a:lnTo>
                  <a:pt x="600075" y="0"/>
                </a:lnTo>
                <a:cubicBezTo>
                  <a:pt x="663159" y="0"/>
                  <a:pt x="714375" y="51216"/>
                  <a:pt x="714375" y="114300"/>
                </a:cubicBezTo>
                <a:lnTo>
                  <a:pt x="714375" y="114300"/>
                </a:lnTo>
                <a:cubicBezTo>
                  <a:pt x="714375" y="177384"/>
                  <a:pt x="663159" y="228600"/>
                  <a:pt x="600075" y="228600"/>
                </a:cubicBezTo>
                <a:lnTo>
                  <a:pt x="114300" y="228600"/>
                </a:lnTo>
                <a:cubicBezTo>
                  <a:pt x="51216" y="228600"/>
                  <a:pt x="0" y="177384"/>
                  <a:pt x="0" y="114300"/>
                </a:cubicBezTo>
                <a:lnTo>
                  <a:pt x="0" y="114300"/>
                </a:lnTo>
                <a:cubicBezTo>
                  <a:pt x="0" y="51216"/>
                  <a:pt x="51216" y="0"/>
                  <a:pt x="114300" y="0"/>
                </a:cubicBezTo>
                <a:close/>
              </a:path>
            </a:pathLst>
          </a:custGeom>
          <a:solidFill>
            <a:srgbClr val="85CDCA">
              <a:alpha val="20000"/>
            </a:srgbClr>
          </a:solidFill>
          <a:ln/>
        </p:spPr>
      </p:sp>
      <p:sp>
        <p:nvSpPr>
          <p:cNvPr id="53" name="Text 50"/>
          <p:cNvSpPr/>
          <p:nvPr/>
        </p:nvSpPr>
        <p:spPr>
          <a:xfrm>
            <a:off x="4394150" y="6096000"/>
            <a:ext cx="771525" cy="228600"/>
          </a:xfrm>
          <a:prstGeom prst="rect">
            <a:avLst/>
          </a:prstGeom>
          <a:noFill/>
          <a:ln/>
        </p:spPr>
        <p:txBody>
          <a:bodyPr wrap="square" lIns="76200" tIns="38100" rIns="76200" bIns="38100" rtlCol="0" anchor="ctr"/>
          <a:lstStyle/>
          <a:p>
            <a:pPr>
              <a:lnSpc>
                <a:spcPct val="110000"/>
              </a:lnSpc>
            </a:pPr>
            <a:r>
              <a:rPr lang="en-US" sz="900" b="1" dirty="0">
                <a:solidFill>
                  <a:srgbClr val="4A403A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Dezvoltare</a:t>
            </a:r>
            <a:endParaRPr lang="en-US" sz="1600" dirty="0"/>
          </a:p>
        </p:txBody>
      </p:sp>
      <p:sp>
        <p:nvSpPr>
          <p:cNvPr id="54" name="Shape 51"/>
          <p:cNvSpPr/>
          <p:nvPr/>
        </p:nvSpPr>
        <p:spPr>
          <a:xfrm>
            <a:off x="5146253" y="6096000"/>
            <a:ext cx="733425" cy="228600"/>
          </a:xfrm>
          <a:custGeom>
            <a:avLst/>
            <a:gdLst/>
            <a:ahLst/>
            <a:cxnLst/>
            <a:rect l="l" t="t" r="r" b="b"/>
            <a:pathLst>
              <a:path w="733425" h="228600">
                <a:moveTo>
                  <a:pt x="114300" y="0"/>
                </a:moveTo>
                <a:lnTo>
                  <a:pt x="619125" y="0"/>
                </a:lnTo>
                <a:cubicBezTo>
                  <a:pt x="682209" y="0"/>
                  <a:pt x="733425" y="51216"/>
                  <a:pt x="733425" y="114300"/>
                </a:cubicBezTo>
                <a:lnTo>
                  <a:pt x="733425" y="114300"/>
                </a:lnTo>
                <a:cubicBezTo>
                  <a:pt x="733425" y="177384"/>
                  <a:pt x="682209" y="228600"/>
                  <a:pt x="619125" y="228600"/>
                </a:cubicBezTo>
                <a:lnTo>
                  <a:pt x="114300" y="228600"/>
                </a:lnTo>
                <a:cubicBezTo>
                  <a:pt x="51216" y="228600"/>
                  <a:pt x="0" y="177384"/>
                  <a:pt x="0" y="114300"/>
                </a:cubicBezTo>
                <a:lnTo>
                  <a:pt x="0" y="114300"/>
                </a:lnTo>
                <a:cubicBezTo>
                  <a:pt x="0" y="51216"/>
                  <a:pt x="51216" y="0"/>
                  <a:pt x="114300" y="0"/>
                </a:cubicBezTo>
                <a:close/>
              </a:path>
            </a:pathLst>
          </a:custGeom>
          <a:solidFill>
            <a:srgbClr val="85CDCA">
              <a:alpha val="20000"/>
            </a:srgbClr>
          </a:solidFill>
          <a:ln/>
        </p:spPr>
      </p:sp>
      <p:sp>
        <p:nvSpPr>
          <p:cNvPr id="55" name="Text 52"/>
          <p:cNvSpPr/>
          <p:nvPr/>
        </p:nvSpPr>
        <p:spPr>
          <a:xfrm>
            <a:off x="5146253" y="6096000"/>
            <a:ext cx="790575" cy="228600"/>
          </a:xfrm>
          <a:prstGeom prst="rect">
            <a:avLst/>
          </a:prstGeom>
          <a:noFill/>
          <a:ln/>
        </p:spPr>
        <p:txBody>
          <a:bodyPr wrap="square" lIns="76200" tIns="38100" rIns="76200" bIns="38100" rtlCol="0" anchor="ctr"/>
          <a:lstStyle/>
          <a:p>
            <a:pPr>
              <a:lnSpc>
                <a:spcPct val="110000"/>
              </a:lnSpc>
            </a:pPr>
            <a:r>
              <a:rPr lang="en-US" sz="900" b="1" dirty="0">
                <a:solidFill>
                  <a:srgbClr val="4A403A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Profesional</a:t>
            </a:r>
            <a:endParaRPr lang="en-US" sz="1600" dirty="0"/>
          </a:p>
        </p:txBody>
      </p:sp>
      <p:sp>
        <p:nvSpPr>
          <p:cNvPr id="56" name="Shape 53"/>
          <p:cNvSpPr/>
          <p:nvPr/>
        </p:nvSpPr>
        <p:spPr>
          <a:xfrm>
            <a:off x="8102575" y="3325416"/>
            <a:ext cx="3705225" cy="3152775"/>
          </a:xfrm>
          <a:custGeom>
            <a:avLst/>
            <a:gdLst/>
            <a:ahLst/>
            <a:cxnLst/>
            <a:rect l="l" t="t" r="r" b="b"/>
            <a:pathLst>
              <a:path w="3705225" h="3152775">
                <a:moveTo>
                  <a:pt x="228608" y="0"/>
                </a:moveTo>
                <a:lnTo>
                  <a:pt x="3476617" y="0"/>
                </a:lnTo>
                <a:cubicBezTo>
                  <a:pt x="3602789" y="0"/>
                  <a:pt x="3705225" y="102436"/>
                  <a:pt x="3705225" y="228608"/>
                </a:cubicBezTo>
                <a:lnTo>
                  <a:pt x="3705225" y="2924167"/>
                </a:lnTo>
                <a:cubicBezTo>
                  <a:pt x="3705225" y="3050339"/>
                  <a:pt x="3602789" y="3152775"/>
                  <a:pt x="3476617" y="3152775"/>
                </a:cubicBezTo>
                <a:lnTo>
                  <a:pt x="228608" y="3152775"/>
                </a:lnTo>
                <a:cubicBezTo>
                  <a:pt x="102436" y="3152775"/>
                  <a:pt x="0" y="3050339"/>
                  <a:pt x="0" y="2924167"/>
                </a:cubicBezTo>
                <a:lnTo>
                  <a:pt x="0" y="228608"/>
                </a:lnTo>
                <a:cubicBezTo>
                  <a:pt x="0" y="102436"/>
                  <a:pt x="102436" y="0"/>
                  <a:pt x="228608" y="0"/>
                </a:cubicBezTo>
                <a:close/>
              </a:path>
            </a:pathLst>
          </a:custGeom>
          <a:gradFill rotWithShape="1" flip="none">
            <a:gsLst>
              <a:gs pos="0">
                <a:srgbClr val="4A403A"/>
              </a:gs>
              <a:gs pos="100000">
                <a:srgbClr val="4A403A">
                  <a:alpha val="90000"/>
                </a:srgbClr>
              </a:gs>
            </a:gsLst>
            <a:lin ang="2700000" scaled="1"/>
          </a:gradFill>
          <a:ln/>
          <a:effectLst>
            <a:outerShdw sx="100000" sy="100000" kx="0" ky="0" algn="bl" rotWithShape="0" blurRad="238125" dist="190500" dir="5400000">
              <a:srgbClr val="000000">
                <a:alpha val="10196"/>
              </a:srgbClr>
            </a:outerShdw>
          </a:effectLst>
        </p:spPr>
      </p:sp>
      <p:sp>
        <p:nvSpPr>
          <p:cNvPr id="57" name="Shape 54"/>
          <p:cNvSpPr/>
          <p:nvPr/>
        </p:nvSpPr>
        <p:spPr>
          <a:xfrm>
            <a:off x="9728150" y="3492698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48067" y="7680"/>
                </a:moveTo>
                <a:cubicBezTo>
                  <a:pt x="237083" y="-2500"/>
                  <a:pt x="220117" y="-2500"/>
                  <a:pt x="209223" y="7680"/>
                </a:cubicBezTo>
                <a:lnTo>
                  <a:pt x="9198" y="193417"/>
                </a:lnTo>
                <a:cubicBezTo>
                  <a:pt x="625" y="201454"/>
                  <a:pt x="-2232" y="213866"/>
                  <a:pt x="2054" y="224760"/>
                </a:cubicBezTo>
                <a:cubicBezTo>
                  <a:pt x="6340" y="235654"/>
                  <a:pt x="16788" y="242888"/>
                  <a:pt x="28575" y="242888"/>
                </a:cubicBezTo>
                <a:lnTo>
                  <a:pt x="42863" y="242888"/>
                </a:lnTo>
                <a:lnTo>
                  <a:pt x="42863" y="400050"/>
                </a:lnTo>
                <a:cubicBezTo>
                  <a:pt x="42863" y="431572"/>
                  <a:pt x="68491" y="457200"/>
                  <a:pt x="100013" y="457200"/>
                </a:cubicBezTo>
                <a:lnTo>
                  <a:pt x="357188" y="457200"/>
                </a:lnTo>
                <a:cubicBezTo>
                  <a:pt x="388709" y="457200"/>
                  <a:pt x="414338" y="431572"/>
                  <a:pt x="414338" y="400050"/>
                </a:cubicBezTo>
                <a:lnTo>
                  <a:pt x="414338" y="242888"/>
                </a:lnTo>
                <a:lnTo>
                  <a:pt x="428625" y="242888"/>
                </a:lnTo>
                <a:cubicBezTo>
                  <a:pt x="440412" y="242888"/>
                  <a:pt x="450949" y="235654"/>
                  <a:pt x="455235" y="224760"/>
                </a:cubicBezTo>
                <a:cubicBezTo>
                  <a:pt x="459522" y="213866"/>
                  <a:pt x="456664" y="201364"/>
                  <a:pt x="448092" y="193417"/>
                </a:cubicBezTo>
                <a:lnTo>
                  <a:pt x="248067" y="7680"/>
                </a:lnTo>
                <a:close/>
                <a:moveTo>
                  <a:pt x="214313" y="285750"/>
                </a:moveTo>
                <a:lnTo>
                  <a:pt x="242888" y="285750"/>
                </a:lnTo>
                <a:cubicBezTo>
                  <a:pt x="266551" y="285750"/>
                  <a:pt x="285750" y="304949"/>
                  <a:pt x="285750" y="328613"/>
                </a:cubicBezTo>
                <a:lnTo>
                  <a:pt x="285750" y="414338"/>
                </a:lnTo>
                <a:lnTo>
                  <a:pt x="171450" y="414338"/>
                </a:lnTo>
                <a:lnTo>
                  <a:pt x="171450" y="328613"/>
                </a:lnTo>
                <a:cubicBezTo>
                  <a:pt x="171450" y="304949"/>
                  <a:pt x="190649" y="285750"/>
                  <a:pt x="214313" y="285750"/>
                </a:cubicBezTo>
                <a:close/>
              </a:path>
            </a:pathLst>
          </a:custGeom>
          <a:solidFill>
            <a:srgbClr val="E8A87C"/>
          </a:solidFill>
          <a:ln/>
        </p:spPr>
      </p:sp>
      <p:sp>
        <p:nvSpPr>
          <p:cNvPr id="58" name="Text 55"/>
          <p:cNvSpPr/>
          <p:nvPr/>
        </p:nvSpPr>
        <p:spPr>
          <a:xfrm>
            <a:off x="8197825" y="4064198"/>
            <a:ext cx="3514725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1800" b="1" dirty="0">
                <a:solidFill>
                  <a:srgbClr val="FFFBF5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Grădinița "Căsuța Fermecată"</a:t>
            </a:r>
            <a:endParaRPr lang="en-US" sz="1600" dirty="0"/>
          </a:p>
        </p:txBody>
      </p:sp>
      <p:sp>
        <p:nvSpPr>
          <p:cNvPr id="59" name="Shape 56"/>
          <p:cNvSpPr/>
          <p:nvPr/>
        </p:nvSpPr>
        <p:spPr>
          <a:xfrm>
            <a:off x="9575750" y="4483298"/>
            <a:ext cx="762000" cy="38100"/>
          </a:xfrm>
          <a:custGeom>
            <a:avLst/>
            <a:gdLst/>
            <a:ahLst/>
            <a:cxnLst/>
            <a:rect l="l" t="t" r="r" b="b"/>
            <a:pathLst>
              <a:path w="762000" h="38100">
                <a:moveTo>
                  <a:pt x="0" y="0"/>
                </a:moveTo>
                <a:lnTo>
                  <a:pt x="762000" y="0"/>
                </a:lnTo>
                <a:lnTo>
                  <a:pt x="762000" y="38100"/>
                </a:lnTo>
                <a:lnTo>
                  <a:pt x="0" y="38100"/>
                </a:lnTo>
                <a:lnTo>
                  <a:pt x="0" y="0"/>
                </a:lnTo>
                <a:close/>
              </a:path>
            </a:pathLst>
          </a:custGeom>
          <a:solidFill>
            <a:srgbClr val="E8A87C"/>
          </a:solidFill>
          <a:ln/>
        </p:spPr>
      </p:sp>
      <p:sp>
        <p:nvSpPr>
          <p:cNvPr id="60" name="Text 57"/>
          <p:cNvSpPr/>
          <p:nvPr/>
        </p:nvSpPr>
        <p:spPr>
          <a:xfrm>
            <a:off x="8212113" y="4635698"/>
            <a:ext cx="3486150" cy="83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40000"/>
              </a:lnSpc>
            </a:pPr>
            <a:r>
              <a:rPr lang="en-US" sz="1350" dirty="0">
                <a:solidFill>
                  <a:srgbClr val="FFFBF5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Oferim un parcurs educațional </a:t>
            </a:r>
            <a:pPr algn="ctr">
              <a:lnSpc>
                <a:spcPct val="140000"/>
              </a:lnSpc>
            </a:pPr>
            <a:r>
              <a:rPr lang="en-US" sz="1350" b="1" dirty="0">
                <a:solidFill>
                  <a:srgbClr val="E8A87C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centrat pe copil</a:t>
            </a:r>
            <a:pPr algn="ctr">
              <a:lnSpc>
                <a:spcPct val="140000"/>
              </a:lnSpc>
            </a:pPr>
            <a:r>
              <a:rPr lang="en-US" sz="1350" dirty="0">
                <a:solidFill>
                  <a:srgbClr val="FFFBF5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, </a:t>
            </a:r>
            <a:pPr algn="ctr">
              <a:lnSpc>
                <a:spcPct val="140000"/>
              </a:lnSpc>
            </a:pPr>
            <a:r>
              <a:rPr lang="en-US" sz="1350" b="1" dirty="0">
                <a:solidFill>
                  <a:srgbClr val="85CDCA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incluziv</a:t>
            </a:r>
            <a:pPr algn="ctr">
              <a:lnSpc>
                <a:spcPct val="140000"/>
              </a:lnSpc>
            </a:pPr>
            <a:r>
              <a:rPr lang="en-US" sz="1350" dirty="0">
                <a:solidFill>
                  <a:srgbClr val="FFFBF5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 și orientat spre tranziția spre învățământul primar.</a:t>
            </a:r>
            <a:endParaRPr lang="en-US" sz="1600" dirty="0"/>
          </a:p>
        </p:txBody>
      </p:sp>
      <p:sp>
        <p:nvSpPr>
          <p:cNvPr id="61" name="Shape 58"/>
          <p:cNvSpPr/>
          <p:nvPr/>
        </p:nvSpPr>
        <p:spPr>
          <a:xfrm>
            <a:off x="8254975" y="5623917"/>
            <a:ext cx="3400425" cy="685800"/>
          </a:xfrm>
          <a:custGeom>
            <a:avLst/>
            <a:gdLst/>
            <a:ahLst/>
            <a:cxnLst/>
            <a:rect l="l" t="t" r="r" b="b"/>
            <a:pathLst>
              <a:path w="3400425" h="685800">
                <a:moveTo>
                  <a:pt x="152398" y="0"/>
                </a:moveTo>
                <a:lnTo>
                  <a:pt x="3248027" y="0"/>
                </a:lnTo>
                <a:cubicBezTo>
                  <a:pt x="3332194" y="0"/>
                  <a:pt x="3400425" y="68231"/>
                  <a:pt x="3400425" y="152398"/>
                </a:cubicBezTo>
                <a:lnTo>
                  <a:pt x="3400425" y="533402"/>
                </a:lnTo>
                <a:cubicBezTo>
                  <a:pt x="3400425" y="617569"/>
                  <a:pt x="3332194" y="685800"/>
                  <a:pt x="3248027" y="685800"/>
                </a:cubicBezTo>
                <a:lnTo>
                  <a:pt x="152398" y="685800"/>
                </a:lnTo>
                <a:cubicBezTo>
                  <a:pt x="68287" y="685800"/>
                  <a:pt x="0" y="617513"/>
                  <a:pt x="0" y="533402"/>
                </a:cubicBezTo>
                <a:lnTo>
                  <a:pt x="0" y="152398"/>
                </a:lnTo>
                <a:cubicBezTo>
                  <a:pt x="0" y="68287"/>
                  <a:pt x="68287" y="0"/>
                  <a:pt x="152398" y="0"/>
                </a:cubicBezTo>
                <a:close/>
              </a:path>
            </a:pathLst>
          </a:custGeom>
          <a:solidFill>
            <a:srgbClr val="FFFFFF">
              <a:alpha val="20000"/>
            </a:srgbClr>
          </a:solidFill>
          <a:ln/>
        </p:spPr>
      </p:sp>
      <p:sp>
        <p:nvSpPr>
          <p:cNvPr id="62" name="Text 59"/>
          <p:cNvSpPr/>
          <p:nvPr/>
        </p:nvSpPr>
        <p:spPr>
          <a:xfrm>
            <a:off x="8331175" y="5738217"/>
            <a:ext cx="3248025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200" dirty="0">
                <a:solidFill>
                  <a:srgbClr val="FFFBF5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"Educația este aripa care îi ajută pe copii să își atingă visurile"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BF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81000" y="381000"/>
            <a:ext cx="11715750" cy="57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80000"/>
              </a:lnSpc>
            </a:pPr>
            <a:r>
              <a:rPr lang="en-US" sz="4500" b="1" dirty="0">
                <a:solidFill>
                  <a:srgbClr val="4A403A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Descoperă Căsuța Fermecată</a:t>
            </a:r>
            <a:endParaRPr lang="en-US" sz="1600" dirty="0"/>
          </a:p>
        </p:txBody>
      </p:sp>
      <p:sp>
        <p:nvSpPr>
          <p:cNvPr id="3" name="Shape 1"/>
          <p:cNvSpPr/>
          <p:nvPr/>
        </p:nvSpPr>
        <p:spPr>
          <a:xfrm>
            <a:off x="381000" y="1066800"/>
            <a:ext cx="1524000" cy="76200"/>
          </a:xfrm>
          <a:custGeom>
            <a:avLst/>
            <a:gdLst/>
            <a:ahLst/>
            <a:cxnLst/>
            <a:rect l="l" t="t" r="r" b="b"/>
            <a:pathLst>
              <a:path w="1524000" h="76200">
                <a:moveTo>
                  <a:pt x="38100" y="0"/>
                </a:moveTo>
                <a:lnTo>
                  <a:pt x="1485900" y="0"/>
                </a:lnTo>
                <a:cubicBezTo>
                  <a:pt x="1506928" y="0"/>
                  <a:pt x="1524000" y="17072"/>
                  <a:pt x="1524000" y="38100"/>
                </a:cubicBezTo>
                <a:lnTo>
                  <a:pt x="1524000" y="38100"/>
                </a:lnTo>
                <a:cubicBezTo>
                  <a:pt x="1524000" y="59128"/>
                  <a:pt x="1506928" y="76200"/>
                  <a:pt x="1485900" y="76200"/>
                </a:cubicBezTo>
                <a:lnTo>
                  <a:pt x="38100" y="76200"/>
                </a:lnTo>
                <a:cubicBezTo>
                  <a:pt x="17072" y="76200"/>
                  <a:pt x="0" y="59128"/>
                  <a:pt x="0" y="381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E8A87C"/>
          </a:solidFill>
          <a:ln/>
        </p:spPr>
      </p:sp>
      <p:sp>
        <p:nvSpPr>
          <p:cNvPr id="4" name="Shape 2"/>
          <p:cNvSpPr/>
          <p:nvPr/>
        </p:nvSpPr>
        <p:spPr>
          <a:xfrm>
            <a:off x="419100" y="1447800"/>
            <a:ext cx="5562600" cy="1085850"/>
          </a:xfrm>
          <a:custGeom>
            <a:avLst/>
            <a:gdLst/>
            <a:ahLst/>
            <a:cxnLst/>
            <a:rect l="l" t="t" r="r" b="b"/>
            <a:pathLst>
              <a:path w="5562600" h="1085850">
                <a:moveTo>
                  <a:pt x="76200" y="0"/>
                </a:moveTo>
                <a:lnTo>
                  <a:pt x="5333996" y="0"/>
                </a:lnTo>
                <a:cubicBezTo>
                  <a:pt x="5460251" y="0"/>
                  <a:pt x="5562600" y="102349"/>
                  <a:pt x="5562600" y="228604"/>
                </a:cubicBezTo>
                <a:lnTo>
                  <a:pt x="5562600" y="857246"/>
                </a:lnTo>
                <a:cubicBezTo>
                  <a:pt x="5562600" y="983501"/>
                  <a:pt x="5460251" y="1085850"/>
                  <a:pt x="5333996" y="1085850"/>
                </a:cubicBezTo>
                <a:lnTo>
                  <a:pt x="76200" y="1085850"/>
                </a:lnTo>
                <a:cubicBezTo>
                  <a:pt x="34144" y="1085850"/>
                  <a:pt x="0" y="1051706"/>
                  <a:pt x="0" y="1009650"/>
                </a:cubicBezTo>
                <a:lnTo>
                  <a:pt x="0" y="76200"/>
                </a:lnTo>
                <a:cubicBezTo>
                  <a:pt x="0" y="34144"/>
                  <a:pt x="34144" y="0"/>
                  <a:pt x="76200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sx="100000" sy="100000" kx="0" ky="0" algn="bl" rotWithShape="0" blurRad="142875" dist="95250" dir="5400000">
              <a:srgbClr val="000000">
                <a:alpha val="10196"/>
              </a:srgbClr>
            </a:outerShdw>
          </a:effectLst>
        </p:spPr>
      </p:sp>
      <p:sp>
        <p:nvSpPr>
          <p:cNvPr id="5" name="Shape 3"/>
          <p:cNvSpPr/>
          <p:nvPr/>
        </p:nvSpPr>
        <p:spPr>
          <a:xfrm>
            <a:off x="419100" y="1447800"/>
            <a:ext cx="76200" cy="1085850"/>
          </a:xfrm>
          <a:custGeom>
            <a:avLst/>
            <a:gdLst/>
            <a:ahLst/>
            <a:cxnLst/>
            <a:rect l="l" t="t" r="r" b="b"/>
            <a:pathLst>
              <a:path w="76200" h="1085850">
                <a:moveTo>
                  <a:pt x="76200" y="0"/>
                </a:moveTo>
                <a:lnTo>
                  <a:pt x="76200" y="0"/>
                </a:lnTo>
                <a:lnTo>
                  <a:pt x="76200" y="1085850"/>
                </a:lnTo>
                <a:lnTo>
                  <a:pt x="76200" y="1085850"/>
                </a:lnTo>
                <a:cubicBezTo>
                  <a:pt x="34144" y="1085850"/>
                  <a:pt x="0" y="1051706"/>
                  <a:pt x="0" y="1009650"/>
                </a:cubicBezTo>
                <a:lnTo>
                  <a:pt x="0" y="76200"/>
                </a:lnTo>
                <a:cubicBezTo>
                  <a:pt x="0" y="34144"/>
                  <a:pt x="34144" y="0"/>
                  <a:pt x="76200" y="0"/>
                </a:cubicBezTo>
                <a:close/>
              </a:path>
            </a:pathLst>
          </a:custGeom>
          <a:solidFill>
            <a:srgbClr val="E8A87C"/>
          </a:solidFill>
          <a:ln/>
        </p:spPr>
      </p:sp>
      <p:sp>
        <p:nvSpPr>
          <p:cNvPr id="6" name="Shape 4"/>
          <p:cNvSpPr/>
          <p:nvPr/>
        </p:nvSpPr>
        <p:spPr>
          <a:xfrm>
            <a:off x="685800" y="1685925"/>
            <a:ext cx="609600" cy="609600"/>
          </a:xfrm>
          <a:custGeom>
            <a:avLst/>
            <a:gdLst/>
            <a:ahLst/>
            <a:cxnLst/>
            <a:rect l="l" t="t" r="r" b="b"/>
            <a:pathLst>
              <a:path w="609600" h="609600">
                <a:moveTo>
                  <a:pt x="304800" y="0"/>
                </a:moveTo>
                <a:lnTo>
                  <a:pt x="304800" y="0"/>
                </a:lnTo>
                <a:cubicBezTo>
                  <a:pt x="473024" y="0"/>
                  <a:pt x="609600" y="136576"/>
                  <a:pt x="609600" y="304800"/>
                </a:cubicBezTo>
                <a:lnTo>
                  <a:pt x="609600" y="304800"/>
                </a:lnTo>
                <a:cubicBezTo>
                  <a:pt x="609600" y="473024"/>
                  <a:pt x="473024" y="609600"/>
                  <a:pt x="304800" y="609600"/>
                </a:cubicBezTo>
                <a:lnTo>
                  <a:pt x="304800" y="609600"/>
                </a:lnTo>
                <a:cubicBezTo>
                  <a:pt x="136576" y="609600"/>
                  <a:pt x="0" y="473024"/>
                  <a:pt x="0" y="304800"/>
                </a:cubicBezTo>
                <a:lnTo>
                  <a:pt x="0" y="304800"/>
                </a:lnTo>
                <a:cubicBezTo>
                  <a:pt x="0" y="136576"/>
                  <a:pt x="136576" y="0"/>
                  <a:pt x="304800" y="0"/>
                </a:cubicBezTo>
                <a:close/>
              </a:path>
            </a:pathLst>
          </a:custGeom>
          <a:solidFill>
            <a:srgbClr val="E8A87C"/>
          </a:solidFill>
          <a:ln/>
        </p:spPr>
      </p:sp>
      <p:sp>
        <p:nvSpPr>
          <p:cNvPr id="7" name="Text 5"/>
          <p:cNvSpPr/>
          <p:nvPr/>
        </p:nvSpPr>
        <p:spPr>
          <a:xfrm>
            <a:off x="628650" y="1685925"/>
            <a:ext cx="723900" cy="60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180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01</a:t>
            </a:r>
            <a:endParaRPr lang="en-US" sz="1600" dirty="0"/>
          </a:p>
        </p:txBody>
      </p:sp>
      <p:sp>
        <p:nvSpPr>
          <p:cNvPr id="8" name="Text 6"/>
          <p:cNvSpPr/>
          <p:nvPr/>
        </p:nvSpPr>
        <p:spPr>
          <a:xfrm>
            <a:off x="1447800" y="1685925"/>
            <a:ext cx="2028825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800" b="1" dirty="0">
                <a:solidFill>
                  <a:srgbClr val="4A403A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Cine suntem</a:t>
            </a:r>
            <a:endParaRPr lang="en-US" sz="1600" dirty="0"/>
          </a:p>
        </p:txBody>
      </p:sp>
      <p:sp>
        <p:nvSpPr>
          <p:cNvPr id="9" name="Text 7"/>
          <p:cNvSpPr/>
          <p:nvPr/>
        </p:nvSpPr>
        <p:spPr>
          <a:xfrm>
            <a:off x="1447800" y="2028825"/>
            <a:ext cx="200025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dirty="0">
                <a:solidFill>
                  <a:srgbClr val="4A403A">
                    <a:alpha val="7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Viziune, misiune și valori</a:t>
            </a:r>
            <a:endParaRPr lang="en-US" sz="1600" dirty="0"/>
          </a:p>
        </p:txBody>
      </p:sp>
      <p:sp>
        <p:nvSpPr>
          <p:cNvPr id="10" name="Shape 8"/>
          <p:cNvSpPr/>
          <p:nvPr/>
        </p:nvSpPr>
        <p:spPr>
          <a:xfrm>
            <a:off x="6248400" y="1447800"/>
            <a:ext cx="5562600" cy="1085850"/>
          </a:xfrm>
          <a:custGeom>
            <a:avLst/>
            <a:gdLst/>
            <a:ahLst/>
            <a:cxnLst/>
            <a:rect l="l" t="t" r="r" b="b"/>
            <a:pathLst>
              <a:path w="5562600" h="1085850">
                <a:moveTo>
                  <a:pt x="76200" y="0"/>
                </a:moveTo>
                <a:lnTo>
                  <a:pt x="5333996" y="0"/>
                </a:lnTo>
                <a:cubicBezTo>
                  <a:pt x="5460251" y="0"/>
                  <a:pt x="5562600" y="102349"/>
                  <a:pt x="5562600" y="228604"/>
                </a:cubicBezTo>
                <a:lnTo>
                  <a:pt x="5562600" y="857246"/>
                </a:lnTo>
                <a:cubicBezTo>
                  <a:pt x="5562600" y="983501"/>
                  <a:pt x="5460251" y="1085850"/>
                  <a:pt x="5333996" y="1085850"/>
                </a:cubicBezTo>
                <a:lnTo>
                  <a:pt x="76200" y="1085850"/>
                </a:lnTo>
                <a:cubicBezTo>
                  <a:pt x="34144" y="1085850"/>
                  <a:pt x="0" y="1051706"/>
                  <a:pt x="0" y="1009650"/>
                </a:cubicBezTo>
                <a:lnTo>
                  <a:pt x="0" y="76200"/>
                </a:lnTo>
                <a:cubicBezTo>
                  <a:pt x="0" y="34144"/>
                  <a:pt x="34144" y="0"/>
                  <a:pt x="76200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sx="100000" sy="100000" kx="0" ky="0" algn="bl" rotWithShape="0" blurRad="142875" dist="95250" dir="5400000">
              <a:srgbClr val="000000">
                <a:alpha val="10196"/>
              </a:srgbClr>
            </a:outerShdw>
          </a:effectLst>
        </p:spPr>
      </p:sp>
      <p:sp>
        <p:nvSpPr>
          <p:cNvPr id="11" name="Shape 9"/>
          <p:cNvSpPr/>
          <p:nvPr/>
        </p:nvSpPr>
        <p:spPr>
          <a:xfrm>
            <a:off x="6248400" y="1447800"/>
            <a:ext cx="76200" cy="1085850"/>
          </a:xfrm>
          <a:custGeom>
            <a:avLst/>
            <a:gdLst/>
            <a:ahLst/>
            <a:cxnLst/>
            <a:rect l="l" t="t" r="r" b="b"/>
            <a:pathLst>
              <a:path w="76200" h="1085850">
                <a:moveTo>
                  <a:pt x="76200" y="0"/>
                </a:moveTo>
                <a:lnTo>
                  <a:pt x="76200" y="0"/>
                </a:lnTo>
                <a:lnTo>
                  <a:pt x="76200" y="1085850"/>
                </a:lnTo>
                <a:lnTo>
                  <a:pt x="76200" y="1085850"/>
                </a:lnTo>
                <a:cubicBezTo>
                  <a:pt x="34144" y="1085850"/>
                  <a:pt x="0" y="1051706"/>
                  <a:pt x="0" y="1009650"/>
                </a:cubicBezTo>
                <a:lnTo>
                  <a:pt x="0" y="76200"/>
                </a:lnTo>
                <a:cubicBezTo>
                  <a:pt x="0" y="34144"/>
                  <a:pt x="34144" y="0"/>
                  <a:pt x="76200" y="0"/>
                </a:cubicBezTo>
                <a:close/>
              </a:path>
            </a:pathLst>
          </a:custGeom>
          <a:solidFill>
            <a:srgbClr val="85CDCA"/>
          </a:solidFill>
          <a:ln/>
        </p:spPr>
      </p:sp>
      <p:sp>
        <p:nvSpPr>
          <p:cNvPr id="12" name="Shape 10"/>
          <p:cNvSpPr/>
          <p:nvPr/>
        </p:nvSpPr>
        <p:spPr>
          <a:xfrm>
            <a:off x="6515100" y="1685925"/>
            <a:ext cx="609600" cy="609600"/>
          </a:xfrm>
          <a:custGeom>
            <a:avLst/>
            <a:gdLst/>
            <a:ahLst/>
            <a:cxnLst/>
            <a:rect l="l" t="t" r="r" b="b"/>
            <a:pathLst>
              <a:path w="609600" h="609600">
                <a:moveTo>
                  <a:pt x="304800" y="0"/>
                </a:moveTo>
                <a:lnTo>
                  <a:pt x="304800" y="0"/>
                </a:lnTo>
                <a:cubicBezTo>
                  <a:pt x="473024" y="0"/>
                  <a:pt x="609600" y="136576"/>
                  <a:pt x="609600" y="304800"/>
                </a:cubicBezTo>
                <a:lnTo>
                  <a:pt x="609600" y="304800"/>
                </a:lnTo>
                <a:cubicBezTo>
                  <a:pt x="609600" y="473024"/>
                  <a:pt x="473024" y="609600"/>
                  <a:pt x="304800" y="609600"/>
                </a:cubicBezTo>
                <a:lnTo>
                  <a:pt x="304800" y="609600"/>
                </a:lnTo>
                <a:cubicBezTo>
                  <a:pt x="136576" y="609600"/>
                  <a:pt x="0" y="473024"/>
                  <a:pt x="0" y="304800"/>
                </a:cubicBezTo>
                <a:lnTo>
                  <a:pt x="0" y="304800"/>
                </a:lnTo>
                <a:cubicBezTo>
                  <a:pt x="0" y="136576"/>
                  <a:pt x="136576" y="0"/>
                  <a:pt x="304800" y="0"/>
                </a:cubicBezTo>
                <a:close/>
              </a:path>
            </a:pathLst>
          </a:custGeom>
          <a:solidFill>
            <a:srgbClr val="85CDCA"/>
          </a:solidFill>
          <a:ln/>
        </p:spPr>
      </p:sp>
      <p:sp>
        <p:nvSpPr>
          <p:cNvPr id="13" name="Text 11"/>
          <p:cNvSpPr/>
          <p:nvPr/>
        </p:nvSpPr>
        <p:spPr>
          <a:xfrm>
            <a:off x="6457950" y="1685925"/>
            <a:ext cx="723900" cy="60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180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02</a:t>
            </a:r>
            <a:endParaRPr lang="en-US" sz="1600" dirty="0"/>
          </a:p>
        </p:txBody>
      </p:sp>
      <p:sp>
        <p:nvSpPr>
          <p:cNvPr id="14" name="Text 12"/>
          <p:cNvSpPr/>
          <p:nvPr/>
        </p:nvSpPr>
        <p:spPr>
          <a:xfrm>
            <a:off x="7277100" y="1685925"/>
            <a:ext cx="1933575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800" b="1" dirty="0">
                <a:solidFill>
                  <a:srgbClr val="4A403A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Structura noastră</a:t>
            </a:r>
            <a:endParaRPr lang="en-US" sz="1600" dirty="0"/>
          </a:p>
        </p:txBody>
      </p:sp>
      <p:sp>
        <p:nvSpPr>
          <p:cNvPr id="15" name="Text 13"/>
          <p:cNvSpPr/>
          <p:nvPr/>
        </p:nvSpPr>
        <p:spPr>
          <a:xfrm>
            <a:off x="7277100" y="2028825"/>
            <a:ext cx="19050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dirty="0">
                <a:solidFill>
                  <a:srgbClr val="4A403A">
                    <a:alpha val="7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Rețeaua instituțională</a:t>
            </a:r>
            <a:endParaRPr lang="en-US" sz="1600" dirty="0"/>
          </a:p>
        </p:txBody>
      </p:sp>
      <p:sp>
        <p:nvSpPr>
          <p:cNvPr id="16" name="Shape 14"/>
          <p:cNvSpPr/>
          <p:nvPr/>
        </p:nvSpPr>
        <p:spPr>
          <a:xfrm>
            <a:off x="419100" y="2762250"/>
            <a:ext cx="5562600" cy="1085850"/>
          </a:xfrm>
          <a:custGeom>
            <a:avLst/>
            <a:gdLst/>
            <a:ahLst/>
            <a:cxnLst/>
            <a:rect l="l" t="t" r="r" b="b"/>
            <a:pathLst>
              <a:path w="5562600" h="1085850">
                <a:moveTo>
                  <a:pt x="76200" y="0"/>
                </a:moveTo>
                <a:lnTo>
                  <a:pt x="5333996" y="0"/>
                </a:lnTo>
                <a:cubicBezTo>
                  <a:pt x="5460251" y="0"/>
                  <a:pt x="5562600" y="102349"/>
                  <a:pt x="5562600" y="228604"/>
                </a:cubicBezTo>
                <a:lnTo>
                  <a:pt x="5562600" y="857246"/>
                </a:lnTo>
                <a:cubicBezTo>
                  <a:pt x="5562600" y="983501"/>
                  <a:pt x="5460251" y="1085850"/>
                  <a:pt x="5333996" y="1085850"/>
                </a:cubicBezTo>
                <a:lnTo>
                  <a:pt x="76200" y="1085850"/>
                </a:lnTo>
                <a:cubicBezTo>
                  <a:pt x="34144" y="1085850"/>
                  <a:pt x="0" y="1051706"/>
                  <a:pt x="0" y="1009650"/>
                </a:cubicBezTo>
                <a:lnTo>
                  <a:pt x="0" y="76200"/>
                </a:lnTo>
                <a:cubicBezTo>
                  <a:pt x="0" y="34144"/>
                  <a:pt x="34144" y="0"/>
                  <a:pt x="76200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sx="100000" sy="100000" kx="0" ky="0" algn="bl" rotWithShape="0" blurRad="142875" dist="95250" dir="5400000">
              <a:srgbClr val="000000">
                <a:alpha val="10196"/>
              </a:srgbClr>
            </a:outerShdw>
          </a:effectLst>
        </p:spPr>
      </p:sp>
      <p:sp>
        <p:nvSpPr>
          <p:cNvPr id="17" name="Shape 15"/>
          <p:cNvSpPr/>
          <p:nvPr/>
        </p:nvSpPr>
        <p:spPr>
          <a:xfrm>
            <a:off x="419100" y="2762250"/>
            <a:ext cx="76200" cy="1085850"/>
          </a:xfrm>
          <a:custGeom>
            <a:avLst/>
            <a:gdLst/>
            <a:ahLst/>
            <a:cxnLst/>
            <a:rect l="l" t="t" r="r" b="b"/>
            <a:pathLst>
              <a:path w="76200" h="1085850">
                <a:moveTo>
                  <a:pt x="76200" y="0"/>
                </a:moveTo>
                <a:lnTo>
                  <a:pt x="76200" y="0"/>
                </a:lnTo>
                <a:lnTo>
                  <a:pt x="76200" y="1085850"/>
                </a:lnTo>
                <a:lnTo>
                  <a:pt x="76200" y="1085850"/>
                </a:lnTo>
                <a:cubicBezTo>
                  <a:pt x="34144" y="1085850"/>
                  <a:pt x="0" y="1051706"/>
                  <a:pt x="0" y="1009650"/>
                </a:cubicBezTo>
                <a:lnTo>
                  <a:pt x="0" y="76200"/>
                </a:lnTo>
                <a:cubicBezTo>
                  <a:pt x="0" y="34144"/>
                  <a:pt x="34144" y="0"/>
                  <a:pt x="76200" y="0"/>
                </a:cubicBezTo>
                <a:close/>
              </a:path>
            </a:pathLst>
          </a:custGeom>
          <a:solidFill>
            <a:srgbClr val="C38D9E"/>
          </a:solidFill>
          <a:ln/>
        </p:spPr>
      </p:sp>
      <p:sp>
        <p:nvSpPr>
          <p:cNvPr id="18" name="Shape 16"/>
          <p:cNvSpPr/>
          <p:nvPr/>
        </p:nvSpPr>
        <p:spPr>
          <a:xfrm>
            <a:off x="685800" y="3000375"/>
            <a:ext cx="609600" cy="609600"/>
          </a:xfrm>
          <a:custGeom>
            <a:avLst/>
            <a:gdLst/>
            <a:ahLst/>
            <a:cxnLst/>
            <a:rect l="l" t="t" r="r" b="b"/>
            <a:pathLst>
              <a:path w="609600" h="609600">
                <a:moveTo>
                  <a:pt x="304800" y="0"/>
                </a:moveTo>
                <a:lnTo>
                  <a:pt x="304800" y="0"/>
                </a:lnTo>
                <a:cubicBezTo>
                  <a:pt x="473024" y="0"/>
                  <a:pt x="609600" y="136576"/>
                  <a:pt x="609600" y="304800"/>
                </a:cubicBezTo>
                <a:lnTo>
                  <a:pt x="609600" y="304800"/>
                </a:lnTo>
                <a:cubicBezTo>
                  <a:pt x="609600" y="473024"/>
                  <a:pt x="473024" y="609600"/>
                  <a:pt x="304800" y="609600"/>
                </a:cubicBezTo>
                <a:lnTo>
                  <a:pt x="304800" y="609600"/>
                </a:lnTo>
                <a:cubicBezTo>
                  <a:pt x="136576" y="609600"/>
                  <a:pt x="0" y="473024"/>
                  <a:pt x="0" y="304800"/>
                </a:cubicBezTo>
                <a:lnTo>
                  <a:pt x="0" y="304800"/>
                </a:lnTo>
                <a:cubicBezTo>
                  <a:pt x="0" y="136576"/>
                  <a:pt x="136576" y="0"/>
                  <a:pt x="304800" y="0"/>
                </a:cubicBezTo>
                <a:close/>
              </a:path>
            </a:pathLst>
          </a:custGeom>
          <a:solidFill>
            <a:srgbClr val="C38D9E"/>
          </a:solidFill>
          <a:ln/>
        </p:spPr>
      </p:sp>
      <p:sp>
        <p:nvSpPr>
          <p:cNvPr id="19" name="Text 17"/>
          <p:cNvSpPr/>
          <p:nvPr/>
        </p:nvSpPr>
        <p:spPr>
          <a:xfrm>
            <a:off x="628650" y="3000375"/>
            <a:ext cx="723900" cy="60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180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03</a:t>
            </a:r>
            <a:endParaRPr lang="en-US" sz="1600" dirty="0"/>
          </a:p>
        </p:txBody>
      </p:sp>
      <p:sp>
        <p:nvSpPr>
          <p:cNvPr id="20" name="Text 18"/>
          <p:cNvSpPr/>
          <p:nvPr/>
        </p:nvSpPr>
        <p:spPr>
          <a:xfrm>
            <a:off x="1447800" y="3000375"/>
            <a:ext cx="2276475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800" b="1" dirty="0">
                <a:solidFill>
                  <a:srgbClr val="4A403A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Echipa și facilitățile</a:t>
            </a:r>
            <a:endParaRPr lang="en-US" sz="1600" dirty="0"/>
          </a:p>
        </p:txBody>
      </p:sp>
      <p:sp>
        <p:nvSpPr>
          <p:cNvPr id="21" name="Text 19"/>
          <p:cNvSpPr/>
          <p:nvPr/>
        </p:nvSpPr>
        <p:spPr>
          <a:xfrm>
            <a:off x="1447800" y="3343275"/>
            <a:ext cx="22479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dirty="0">
                <a:solidFill>
                  <a:srgbClr val="4A403A">
                    <a:alpha val="7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Resurse umane și materiale</a:t>
            </a:r>
            <a:endParaRPr lang="en-US" sz="1600" dirty="0"/>
          </a:p>
        </p:txBody>
      </p:sp>
      <p:sp>
        <p:nvSpPr>
          <p:cNvPr id="22" name="Shape 20"/>
          <p:cNvSpPr/>
          <p:nvPr/>
        </p:nvSpPr>
        <p:spPr>
          <a:xfrm>
            <a:off x="6248400" y="2762250"/>
            <a:ext cx="5562600" cy="1085850"/>
          </a:xfrm>
          <a:custGeom>
            <a:avLst/>
            <a:gdLst/>
            <a:ahLst/>
            <a:cxnLst/>
            <a:rect l="l" t="t" r="r" b="b"/>
            <a:pathLst>
              <a:path w="5562600" h="1085850">
                <a:moveTo>
                  <a:pt x="76200" y="0"/>
                </a:moveTo>
                <a:lnTo>
                  <a:pt x="5333996" y="0"/>
                </a:lnTo>
                <a:cubicBezTo>
                  <a:pt x="5460251" y="0"/>
                  <a:pt x="5562600" y="102349"/>
                  <a:pt x="5562600" y="228604"/>
                </a:cubicBezTo>
                <a:lnTo>
                  <a:pt x="5562600" y="857246"/>
                </a:lnTo>
                <a:cubicBezTo>
                  <a:pt x="5562600" y="983501"/>
                  <a:pt x="5460251" y="1085850"/>
                  <a:pt x="5333996" y="1085850"/>
                </a:cubicBezTo>
                <a:lnTo>
                  <a:pt x="76200" y="1085850"/>
                </a:lnTo>
                <a:cubicBezTo>
                  <a:pt x="34144" y="1085850"/>
                  <a:pt x="0" y="1051706"/>
                  <a:pt x="0" y="1009650"/>
                </a:cubicBezTo>
                <a:lnTo>
                  <a:pt x="0" y="76200"/>
                </a:lnTo>
                <a:cubicBezTo>
                  <a:pt x="0" y="34144"/>
                  <a:pt x="34144" y="0"/>
                  <a:pt x="76200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sx="100000" sy="100000" kx="0" ky="0" algn="bl" rotWithShape="0" blurRad="142875" dist="95250" dir="5400000">
              <a:srgbClr val="000000">
                <a:alpha val="10196"/>
              </a:srgbClr>
            </a:outerShdw>
          </a:effectLst>
        </p:spPr>
      </p:sp>
      <p:sp>
        <p:nvSpPr>
          <p:cNvPr id="23" name="Shape 21"/>
          <p:cNvSpPr/>
          <p:nvPr/>
        </p:nvSpPr>
        <p:spPr>
          <a:xfrm>
            <a:off x="6248400" y="2762250"/>
            <a:ext cx="76200" cy="1085850"/>
          </a:xfrm>
          <a:custGeom>
            <a:avLst/>
            <a:gdLst/>
            <a:ahLst/>
            <a:cxnLst/>
            <a:rect l="l" t="t" r="r" b="b"/>
            <a:pathLst>
              <a:path w="76200" h="1085850">
                <a:moveTo>
                  <a:pt x="76200" y="0"/>
                </a:moveTo>
                <a:lnTo>
                  <a:pt x="76200" y="0"/>
                </a:lnTo>
                <a:lnTo>
                  <a:pt x="76200" y="1085850"/>
                </a:lnTo>
                <a:lnTo>
                  <a:pt x="76200" y="1085850"/>
                </a:lnTo>
                <a:cubicBezTo>
                  <a:pt x="34144" y="1085850"/>
                  <a:pt x="0" y="1051706"/>
                  <a:pt x="0" y="1009650"/>
                </a:cubicBezTo>
                <a:lnTo>
                  <a:pt x="0" y="76200"/>
                </a:lnTo>
                <a:cubicBezTo>
                  <a:pt x="0" y="34144"/>
                  <a:pt x="34144" y="0"/>
                  <a:pt x="76200" y="0"/>
                </a:cubicBezTo>
                <a:close/>
              </a:path>
            </a:pathLst>
          </a:custGeom>
          <a:solidFill>
            <a:srgbClr val="E8A87C"/>
          </a:solidFill>
          <a:ln/>
        </p:spPr>
      </p:sp>
      <p:sp>
        <p:nvSpPr>
          <p:cNvPr id="24" name="Shape 22"/>
          <p:cNvSpPr/>
          <p:nvPr/>
        </p:nvSpPr>
        <p:spPr>
          <a:xfrm>
            <a:off x="6515100" y="3000375"/>
            <a:ext cx="609600" cy="609600"/>
          </a:xfrm>
          <a:custGeom>
            <a:avLst/>
            <a:gdLst/>
            <a:ahLst/>
            <a:cxnLst/>
            <a:rect l="l" t="t" r="r" b="b"/>
            <a:pathLst>
              <a:path w="609600" h="609600">
                <a:moveTo>
                  <a:pt x="304800" y="0"/>
                </a:moveTo>
                <a:lnTo>
                  <a:pt x="304800" y="0"/>
                </a:lnTo>
                <a:cubicBezTo>
                  <a:pt x="473024" y="0"/>
                  <a:pt x="609600" y="136576"/>
                  <a:pt x="609600" y="304800"/>
                </a:cubicBezTo>
                <a:lnTo>
                  <a:pt x="609600" y="304800"/>
                </a:lnTo>
                <a:cubicBezTo>
                  <a:pt x="609600" y="473024"/>
                  <a:pt x="473024" y="609600"/>
                  <a:pt x="304800" y="609600"/>
                </a:cubicBezTo>
                <a:lnTo>
                  <a:pt x="304800" y="609600"/>
                </a:lnTo>
                <a:cubicBezTo>
                  <a:pt x="136576" y="609600"/>
                  <a:pt x="0" y="473024"/>
                  <a:pt x="0" y="304800"/>
                </a:cubicBezTo>
                <a:lnTo>
                  <a:pt x="0" y="304800"/>
                </a:lnTo>
                <a:cubicBezTo>
                  <a:pt x="0" y="136576"/>
                  <a:pt x="136576" y="0"/>
                  <a:pt x="304800" y="0"/>
                </a:cubicBezTo>
                <a:close/>
              </a:path>
            </a:pathLst>
          </a:custGeom>
          <a:solidFill>
            <a:srgbClr val="E8A87C"/>
          </a:solidFill>
          <a:ln/>
        </p:spPr>
      </p:sp>
      <p:sp>
        <p:nvSpPr>
          <p:cNvPr id="25" name="Text 23"/>
          <p:cNvSpPr/>
          <p:nvPr/>
        </p:nvSpPr>
        <p:spPr>
          <a:xfrm>
            <a:off x="6457950" y="3000375"/>
            <a:ext cx="723900" cy="60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180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04</a:t>
            </a:r>
            <a:endParaRPr lang="en-US" sz="1600" dirty="0"/>
          </a:p>
        </p:txBody>
      </p:sp>
      <p:sp>
        <p:nvSpPr>
          <p:cNvPr id="26" name="Text 24"/>
          <p:cNvSpPr/>
          <p:nvPr/>
        </p:nvSpPr>
        <p:spPr>
          <a:xfrm>
            <a:off x="7277100" y="3000375"/>
            <a:ext cx="2524125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800" b="1" dirty="0">
                <a:solidFill>
                  <a:srgbClr val="4A403A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Curriculum și metode</a:t>
            </a:r>
            <a:endParaRPr lang="en-US" sz="1600" dirty="0"/>
          </a:p>
        </p:txBody>
      </p:sp>
      <p:sp>
        <p:nvSpPr>
          <p:cNvPr id="27" name="Text 25"/>
          <p:cNvSpPr/>
          <p:nvPr/>
        </p:nvSpPr>
        <p:spPr>
          <a:xfrm>
            <a:off x="7277100" y="3343275"/>
            <a:ext cx="249555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dirty="0">
                <a:solidFill>
                  <a:srgbClr val="4A403A">
                    <a:alpha val="7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Abordări pedagogice moderne</a:t>
            </a:r>
            <a:endParaRPr lang="en-US" sz="1600" dirty="0"/>
          </a:p>
        </p:txBody>
      </p:sp>
      <p:sp>
        <p:nvSpPr>
          <p:cNvPr id="28" name="Shape 26"/>
          <p:cNvSpPr/>
          <p:nvPr/>
        </p:nvSpPr>
        <p:spPr>
          <a:xfrm>
            <a:off x="419100" y="4076700"/>
            <a:ext cx="5562600" cy="1085850"/>
          </a:xfrm>
          <a:custGeom>
            <a:avLst/>
            <a:gdLst/>
            <a:ahLst/>
            <a:cxnLst/>
            <a:rect l="l" t="t" r="r" b="b"/>
            <a:pathLst>
              <a:path w="5562600" h="1085850">
                <a:moveTo>
                  <a:pt x="76200" y="0"/>
                </a:moveTo>
                <a:lnTo>
                  <a:pt x="5333996" y="0"/>
                </a:lnTo>
                <a:cubicBezTo>
                  <a:pt x="5460251" y="0"/>
                  <a:pt x="5562600" y="102349"/>
                  <a:pt x="5562600" y="228604"/>
                </a:cubicBezTo>
                <a:lnTo>
                  <a:pt x="5562600" y="857246"/>
                </a:lnTo>
                <a:cubicBezTo>
                  <a:pt x="5562600" y="983501"/>
                  <a:pt x="5460251" y="1085850"/>
                  <a:pt x="5333996" y="1085850"/>
                </a:cubicBezTo>
                <a:lnTo>
                  <a:pt x="76200" y="1085850"/>
                </a:lnTo>
                <a:cubicBezTo>
                  <a:pt x="34144" y="1085850"/>
                  <a:pt x="0" y="1051706"/>
                  <a:pt x="0" y="1009650"/>
                </a:cubicBezTo>
                <a:lnTo>
                  <a:pt x="0" y="76200"/>
                </a:lnTo>
                <a:cubicBezTo>
                  <a:pt x="0" y="34144"/>
                  <a:pt x="34144" y="0"/>
                  <a:pt x="76200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sx="100000" sy="100000" kx="0" ky="0" algn="bl" rotWithShape="0" blurRad="142875" dist="95250" dir="5400000">
              <a:srgbClr val="000000">
                <a:alpha val="10196"/>
              </a:srgbClr>
            </a:outerShdw>
          </a:effectLst>
        </p:spPr>
      </p:sp>
      <p:sp>
        <p:nvSpPr>
          <p:cNvPr id="29" name="Shape 27"/>
          <p:cNvSpPr/>
          <p:nvPr/>
        </p:nvSpPr>
        <p:spPr>
          <a:xfrm>
            <a:off x="419100" y="4076700"/>
            <a:ext cx="76200" cy="1085850"/>
          </a:xfrm>
          <a:custGeom>
            <a:avLst/>
            <a:gdLst/>
            <a:ahLst/>
            <a:cxnLst/>
            <a:rect l="l" t="t" r="r" b="b"/>
            <a:pathLst>
              <a:path w="76200" h="1085850">
                <a:moveTo>
                  <a:pt x="76200" y="0"/>
                </a:moveTo>
                <a:lnTo>
                  <a:pt x="76200" y="0"/>
                </a:lnTo>
                <a:lnTo>
                  <a:pt x="76200" y="1085850"/>
                </a:lnTo>
                <a:lnTo>
                  <a:pt x="76200" y="1085850"/>
                </a:lnTo>
                <a:cubicBezTo>
                  <a:pt x="34144" y="1085850"/>
                  <a:pt x="0" y="1051706"/>
                  <a:pt x="0" y="1009650"/>
                </a:cubicBezTo>
                <a:lnTo>
                  <a:pt x="0" y="76200"/>
                </a:lnTo>
                <a:cubicBezTo>
                  <a:pt x="0" y="34144"/>
                  <a:pt x="34144" y="0"/>
                  <a:pt x="76200" y="0"/>
                </a:cubicBezTo>
                <a:close/>
              </a:path>
            </a:pathLst>
          </a:custGeom>
          <a:solidFill>
            <a:srgbClr val="85CDCA"/>
          </a:solidFill>
          <a:ln/>
        </p:spPr>
      </p:sp>
      <p:sp>
        <p:nvSpPr>
          <p:cNvPr id="30" name="Shape 28"/>
          <p:cNvSpPr/>
          <p:nvPr/>
        </p:nvSpPr>
        <p:spPr>
          <a:xfrm>
            <a:off x="685800" y="4314825"/>
            <a:ext cx="609600" cy="609600"/>
          </a:xfrm>
          <a:custGeom>
            <a:avLst/>
            <a:gdLst/>
            <a:ahLst/>
            <a:cxnLst/>
            <a:rect l="l" t="t" r="r" b="b"/>
            <a:pathLst>
              <a:path w="609600" h="609600">
                <a:moveTo>
                  <a:pt x="304800" y="0"/>
                </a:moveTo>
                <a:lnTo>
                  <a:pt x="304800" y="0"/>
                </a:lnTo>
                <a:cubicBezTo>
                  <a:pt x="473024" y="0"/>
                  <a:pt x="609600" y="136576"/>
                  <a:pt x="609600" y="304800"/>
                </a:cubicBezTo>
                <a:lnTo>
                  <a:pt x="609600" y="304800"/>
                </a:lnTo>
                <a:cubicBezTo>
                  <a:pt x="609600" y="473024"/>
                  <a:pt x="473024" y="609600"/>
                  <a:pt x="304800" y="609600"/>
                </a:cubicBezTo>
                <a:lnTo>
                  <a:pt x="304800" y="609600"/>
                </a:lnTo>
                <a:cubicBezTo>
                  <a:pt x="136576" y="609600"/>
                  <a:pt x="0" y="473024"/>
                  <a:pt x="0" y="304800"/>
                </a:cubicBezTo>
                <a:lnTo>
                  <a:pt x="0" y="304800"/>
                </a:lnTo>
                <a:cubicBezTo>
                  <a:pt x="0" y="136576"/>
                  <a:pt x="136576" y="0"/>
                  <a:pt x="304800" y="0"/>
                </a:cubicBezTo>
                <a:close/>
              </a:path>
            </a:pathLst>
          </a:custGeom>
          <a:solidFill>
            <a:srgbClr val="85CDCA"/>
          </a:solidFill>
          <a:ln/>
        </p:spPr>
      </p:sp>
      <p:sp>
        <p:nvSpPr>
          <p:cNvPr id="31" name="Text 29"/>
          <p:cNvSpPr/>
          <p:nvPr/>
        </p:nvSpPr>
        <p:spPr>
          <a:xfrm>
            <a:off x="628650" y="4314825"/>
            <a:ext cx="723900" cy="60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180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05</a:t>
            </a:r>
            <a:endParaRPr lang="en-US" sz="1600" dirty="0"/>
          </a:p>
        </p:txBody>
      </p:sp>
      <p:sp>
        <p:nvSpPr>
          <p:cNvPr id="32" name="Text 30"/>
          <p:cNvSpPr/>
          <p:nvPr/>
        </p:nvSpPr>
        <p:spPr>
          <a:xfrm>
            <a:off x="1447800" y="4314825"/>
            <a:ext cx="2009775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800" b="1" dirty="0">
                <a:solidFill>
                  <a:srgbClr val="4A403A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O zi la grădiniță</a:t>
            </a:r>
            <a:endParaRPr lang="en-US" sz="1600" dirty="0"/>
          </a:p>
        </p:txBody>
      </p:sp>
      <p:sp>
        <p:nvSpPr>
          <p:cNvPr id="33" name="Text 31"/>
          <p:cNvSpPr/>
          <p:nvPr/>
        </p:nvSpPr>
        <p:spPr>
          <a:xfrm>
            <a:off x="1447800" y="4657725"/>
            <a:ext cx="19812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dirty="0">
                <a:solidFill>
                  <a:srgbClr val="4A403A">
                    <a:alpha val="7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Programul zilnic detaliat</a:t>
            </a:r>
            <a:endParaRPr lang="en-US" sz="1600" dirty="0"/>
          </a:p>
        </p:txBody>
      </p:sp>
      <p:sp>
        <p:nvSpPr>
          <p:cNvPr id="34" name="Shape 32"/>
          <p:cNvSpPr/>
          <p:nvPr/>
        </p:nvSpPr>
        <p:spPr>
          <a:xfrm>
            <a:off x="6248400" y="4076700"/>
            <a:ext cx="5562600" cy="1085850"/>
          </a:xfrm>
          <a:custGeom>
            <a:avLst/>
            <a:gdLst/>
            <a:ahLst/>
            <a:cxnLst/>
            <a:rect l="l" t="t" r="r" b="b"/>
            <a:pathLst>
              <a:path w="5562600" h="1085850">
                <a:moveTo>
                  <a:pt x="76200" y="0"/>
                </a:moveTo>
                <a:lnTo>
                  <a:pt x="5333996" y="0"/>
                </a:lnTo>
                <a:cubicBezTo>
                  <a:pt x="5460251" y="0"/>
                  <a:pt x="5562600" y="102349"/>
                  <a:pt x="5562600" y="228604"/>
                </a:cubicBezTo>
                <a:lnTo>
                  <a:pt x="5562600" y="857246"/>
                </a:lnTo>
                <a:cubicBezTo>
                  <a:pt x="5562600" y="983501"/>
                  <a:pt x="5460251" y="1085850"/>
                  <a:pt x="5333996" y="1085850"/>
                </a:cubicBezTo>
                <a:lnTo>
                  <a:pt x="76200" y="1085850"/>
                </a:lnTo>
                <a:cubicBezTo>
                  <a:pt x="34144" y="1085850"/>
                  <a:pt x="0" y="1051706"/>
                  <a:pt x="0" y="1009650"/>
                </a:cubicBezTo>
                <a:lnTo>
                  <a:pt x="0" y="76200"/>
                </a:lnTo>
                <a:cubicBezTo>
                  <a:pt x="0" y="34144"/>
                  <a:pt x="34144" y="0"/>
                  <a:pt x="76200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sx="100000" sy="100000" kx="0" ky="0" algn="bl" rotWithShape="0" blurRad="142875" dist="95250" dir="5400000">
              <a:srgbClr val="000000">
                <a:alpha val="10196"/>
              </a:srgbClr>
            </a:outerShdw>
          </a:effectLst>
        </p:spPr>
      </p:sp>
      <p:sp>
        <p:nvSpPr>
          <p:cNvPr id="35" name="Shape 33"/>
          <p:cNvSpPr/>
          <p:nvPr/>
        </p:nvSpPr>
        <p:spPr>
          <a:xfrm>
            <a:off x="6248400" y="4076700"/>
            <a:ext cx="76200" cy="1085850"/>
          </a:xfrm>
          <a:custGeom>
            <a:avLst/>
            <a:gdLst/>
            <a:ahLst/>
            <a:cxnLst/>
            <a:rect l="l" t="t" r="r" b="b"/>
            <a:pathLst>
              <a:path w="76200" h="1085850">
                <a:moveTo>
                  <a:pt x="76200" y="0"/>
                </a:moveTo>
                <a:lnTo>
                  <a:pt x="76200" y="0"/>
                </a:lnTo>
                <a:lnTo>
                  <a:pt x="76200" y="1085850"/>
                </a:lnTo>
                <a:lnTo>
                  <a:pt x="76200" y="1085850"/>
                </a:lnTo>
                <a:cubicBezTo>
                  <a:pt x="34144" y="1085850"/>
                  <a:pt x="0" y="1051706"/>
                  <a:pt x="0" y="1009650"/>
                </a:cubicBezTo>
                <a:lnTo>
                  <a:pt x="0" y="76200"/>
                </a:lnTo>
                <a:cubicBezTo>
                  <a:pt x="0" y="34144"/>
                  <a:pt x="34144" y="0"/>
                  <a:pt x="76200" y="0"/>
                </a:cubicBezTo>
                <a:close/>
              </a:path>
            </a:pathLst>
          </a:custGeom>
          <a:solidFill>
            <a:srgbClr val="C38D9E"/>
          </a:solidFill>
          <a:ln/>
        </p:spPr>
      </p:sp>
      <p:sp>
        <p:nvSpPr>
          <p:cNvPr id="36" name="Shape 34"/>
          <p:cNvSpPr/>
          <p:nvPr/>
        </p:nvSpPr>
        <p:spPr>
          <a:xfrm>
            <a:off x="6515100" y="4314825"/>
            <a:ext cx="609600" cy="609600"/>
          </a:xfrm>
          <a:custGeom>
            <a:avLst/>
            <a:gdLst/>
            <a:ahLst/>
            <a:cxnLst/>
            <a:rect l="l" t="t" r="r" b="b"/>
            <a:pathLst>
              <a:path w="609600" h="609600">
                <a:moveTo>
                  <a:pt x="304800" y="0"/>
                </a:moveTo>
                <a:lnTo>
                  <a:pt x="304800" y="0"/>
                </a:lnTo>
                <a:cubicBezTo>
                  <a:pt x="473024" y="0"/>
                  <a:pt x="609600" y="136576"/>
                  <a:pt x="609600" y="304800"/>
                </a:cubicBezTo>
                <a:lnTo>
                  <a:pt x="609600" y="304800"/>
                </a:lnTo>
                <a:cubicBezTo>
                  <a:pt x="609600" y="473024"/>
                  <a:pt x="473024" y="609600"/>
                  <a:pt x="304800" y="609600"/>
                </a:cubicBezTo>
                <a:lnTo>
                  <a:pt x="304800" y="609600"/>
                </a:lnTo>
                <a:cubicBezTo>
                  <a:pt x="136576" y="609600"/>
                  <a:pt x="0" y="473024"/>
                  <a:pt x="0" y="304800"/>
                </a:cubicBezTo>
                <a:lnTo>
                  <a:pt x="0" y="304800"/>
                </a:lnTo>
                <a:cubicBezTo>
                  <a:pt x="0" y="136576"/>
                  <a:pt x="136576" y="0"/>
                  <a:pt x="304800" y="0"/>
                </a:cubicBezTo>
                <a:close/>
              </a:path>
            </a:pathLst>
          </a:custGeom>
          <a:solidFill>
            <a:srgbClr val="C38D9E"/>
          </a:solidFill>
          <a:ln/>
        </p:spPr>
      </p:sp>
      <p:sp>
        <p:nvSpPr>
          <p:cNvPr id="37" name="Text 35"/>
          <p:cNvSpPr/>
          <p:nvPr/>
        </p:nvSpPr>
        <p:spPr>
          <a:xfrm>
            <a:off x="6457950" y="4314825"/>
            <a:ext cx="723900" cy="60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180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06</a:t>
            </a:r>
            <a:endParaRPr lang="en-US" sz="1600" dirty="0"/>
          </a:p>
        </p:txBody>
      </p:sp>
      <p:sp>
        <p:nvSpPr>
          <p:cNvPr id="38" name="Text 36"/>
          <p:cNvSpPr/>
          <p:nvPr/>
        </p:nvSpPr>
        <p:spPr>
          <a:xfrm>
            <a:off x="7277100" y="4314825"/>
            <a:ext cx="2333625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800" b="1" dirty="0">
                <a:solidFill>
                  <a:srgbClr val="4A403A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Activități și proiecte</a:t>
            </a:r>
            <a:endParaRPr lang="en-US" sz="1600" dirty="0"/>
          </a:p>
        </p:txBody>
      </p:sp>
      <p:sp>
        <p:nvSpPr>
          <p:cNvPr id="39" name="Text 37"/>
          <p:cNvSpPr/>
          <p:nvPr/>
        </p:nvSpPr>
        <p:spPr>
          <a:xfrm>
            <a:off x="7277100" y="4657725"/>
            <a:ext cx="230505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dirty="0">
                <a:solidFill>
                  <a:srgbClr val="4A403A">
                    <a:alpha val="7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Opționale și extracurriculare</a:t>
            </a:r>
            <a:endParaRPr lang="en-US" sz="1600" dirty="0"/>
          </a:p>
        </p:txBody>
      </p:sp>
      <p:sp>
        <p:nvSpPr>
          <p:cNvPr id="40" name="Shape 38"/>
          <p:cNvSpPr/>
          <p:nvPr/>
        </p:nvSpPr>
        <p:spPr>
          <a:xfrm>
            <a:off x="419100" y="5391150"/>
            <a:ext cx="5562600" cy="1085850"/>
          </a:xfrm>
          <a:custGeom>
            <a:avLst/>
            <a:gdLst/>
            <a:ahLst/>
            <a:cxnLst/>
            <a:rect l="l" t="t" r="r" b="b"/>
            <a:pathLst>
              <a:path w="5562600" h="1085850">
                <a:moveTo>
                  <a:pt x="76200" y="0"/>
                </a:moveTo>
                <a:lnTo>
                  <a:pt x="5333996" y="0"/>
                </a:lnTo>
                <a:cubicBezTo>
                  <a:pt x="5460251" y="0"/>
                  <a:pt x="5562600" y="102349"/>
                  <a:pt x="5562600" y="228604"/>
                </a:cubicBezTo>
                <a:lnTo>
                  <a:pt x="5562600" y="857246"/>
                </a:lnTo>
                <a:cubicBezTo>
                  <a:pt x="5562600" y="983501"/>
                  <a:pt x="5460251" y="1085850"/>
                  <a:pt x="5333996" y="1085850"/>
                </a:cubicBezTo>
                <a:lnTo>
                  <a:pt x="76200" y="1085850"/>
                </a:lnTo>
                <a:cubicBezTo>
                  <a:pt x="34144" y="1085850"/>
                  <a:pt x="0" y="1051706"/>
                  <a:pt x="0" y="1009650"/>
                </a:cubicBezTo>
                <a:lnTo>
                  <a:pt x="0" y="76200"/>
                </a:lnTo>
                <a:cubicBezTo>
                  <a:pt x="0" y="34144"/>
                  <a:pt x="34144" y="0"/>
                  <a:pt x="76200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sx="100000" sy="100000" kx="0" ky="0" algn="bl" rotWithShape="0" blurRad="142875" dist="95250" dir="5400000">
              <a:srgbClr val="000000">
                <a:alpha val="10196"/>
              </a:srgbClr>
            </a:outerShdw>
          </a:effectLst>
        </p:spPr>
      </p:sp>
      <p:sp>
        <p:nvSpPr>
          <p:cNvPr id="41" name="Shape 39"/>
          <p:cNvSpPr/>
          <p:nvPr/>
        </p:nvSpPr>
        <p:spPr>
          <a:xfrm>
            <a:off x="419100" y="5391150"/>
            <a:ext cx="76200" cy="1085850"/>
          </a:xfrm>
          <a:custGeom>
            <a:avLst/>
            <a:gdLst/>
            <a:ahLst/>
            <a:cxnLst/>
            <a:rect l="l" t="t" r="r" b="b"/>
            <a:pathLst>
              <a:path w="76200" h="1085850">
                <a:moveTo>
                  <a:pt x="76200" y="0"/>
                </a:moveTo>
                <a:lnTo>
                  <a:pt x="76200" y="0"/>
                </a:lnTo>
                <a:lnTo>
                  <a:pt x="76200" y="1085850"/>
                </a:lnTo>
                <a:lnTo>
                  <a:pt x="76200" y="1085850"/>
                </a:lnTo>
                <a:cubicBezTo>
                  <a:pt x="34144" y="1085850"/>
                  <a:pt x="0" y="1051706"/>
                  <a:pt x="0" y="1009650"/>
                </a:cubicBezTo>
                <a:lnTo>
                  <a:pt x="0" y="76200"/>
                </a:lnTo>
                <a:cubicBezTo>
                  <a:pt x="0" y="34144"/>
                  <a:pt x="34144" y="0"/>
                  <a:pt x="76200" y="0"/>
                </a:cubicBezTo>
                <a:close/>
              </a:path>
            </a:pathLst>
          </a:custGeom>
          <a:solidFill>
            <a:srgbClr val="E8A87C"/>
          </a:solidFill>
          <a:ln/>
        </p:spPr>
      </p:sp>
      <p:sp>
        <p:nvSpPr>
          <p:cNvPr id="42" name="Shape 40"/>
          <p:cNvSpPr/>
          <p:nvPr/>
        </p:nvSpPr>
        <p:spPr>
          <a:xfrm>
            <a:off x="685800" y="5629275"/>
            <a:ext cx="609600" cy="609600"/>
          </a:xfrm>
          <a:custGeom>
            <a:avLst/>
            <a:gdLst/>
            <a:ahLst/>
            <a:cxnLst/>
            <a:rect l="l" t="t" r="r" b="b"/>
            <a:pathLst>
              <a:path w="609600" h="609600">
                <a:moveTo>
                  <a:pt x="304800" y="0"/>
                </a:moveTo>
                <a:lnTo>
                  <a:pt x="304800" y="0"/>
                </a:lnTo>
                <a:cubicBezTo>
                  <a:pt x="473024" y="0"/>
                  <a:pt x="609600" y="136576"/>
                  <a:pt x="609600" y="304800"/>
                </a:cubicBezTo>
                <a:lnTo>
                  <a:pt x="609600" y="304800"/>
                </a:lnTo>
                <a:cubicBezTo>
                  <a:pt x="609600" y="473024"/>
                  <a:pt x="473024" y="609600"/>
                  <a:pt x="304800" y="609600"/>
                </a:cubicBezTo>
                <a:lnTo>
                  <a:pt x="304800" y="609600"/>
                </a:lnTo>
                <a:cubicBezTo>
                  <a:pt x="136576" y="609600"/>
                  <a:pt x="0" y="473024"/>
                  <a:pt x="0" y="304800"/>
                </a:cubicBezTo>
                <a:lnTo>
                  <a:pt x="0" y="304800"/>
                </a:lnTo>
                <a:cubicBezTo>
                  <a:pt x="0" y="136576"/>
                  <a:pt x="136576" y="0"/>
                  <a:pt x="304800" y="0"/>
                </a:cubicBezTo>
                <a:close/>
              </a:path>
            </a:pathLst>
          </a:custGeom>
          <a:solidFill>
            <a:srgbClr val="E8A87C"/>
          </a:solidFill>
          <a:ln/>
        </p:spPr>
      </p:sp>
      <p:sp>
        <p:nvSpPr>
          <p:cNvPr id="43" name="Text 41"/>
          <p:cNvSpPr/>
          <p:nvPr/>
        </p:nvSpPr>
        <p:spPr>
          <a:xfrm>
            <a:off x="628650" y="5629275"/>
            <a:ext cx="723900" cy="60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180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07</a:t>
            </a:r>
            <a:endParaRPr lang="en-US" sz="1600" dirty="0"/>
          </a:p>
        </p:txBody>
      </p:sp>
      <p:sp>
        <p:nvSpPr>
          <p:cNvPr id="44" name="Text 42"/>
          <p:cNvSpPr/>
          <p:nvPr/>
        </p:nvSpPr>
        <p:spPr>
          <a:xfrm>
            <a:off x="1447800" y="5629275"/>
            <a:ext cx="2905125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800" b="1" dirty="0">
                <a:solidFill>
                  <a:srgbClr val="4A403A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Parteneriate internaționale</a:t>
            </a:r>
            <a:endParaRPr lang="en-US" sz="1600" dirty="0"/>
          </a:p>
        </p:txBody>
      </p:sp>
      <p:sp>
        <p:nvSpPr>
          <p:cNvPr id="45" name="Text 43"/>
          <p:cNvSpPr/>
          <p:nvPr/>
        </p:nvSpPr>
        <p:spPr>
          <a:xfrm>
            <a:off x="1447800" y="5972175"/>
            <a:ext cx="287655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dirty="0">
                <a:solidFill>
                  <a:srgbClr val="4A403A">
                    <a:alpha val="7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Erasmus+ și Etwinning</a:t>
            </a:r>
            <a:endParaRPr lang="en-US" sz="1600" dirty="0"/>
          </a:p>
        </p:txBody>
      </p:sp>
      <p:sp>
        <p:nvSpPr>
          <p:cNvPr id="46" name="Shape 44"/>
          <p:cNvSpPr/>
          <p:nvPr/>
        </p:nvSpPr>
        <p:spPr>
          <a:xfrm>
            <a:off x="6248400" y="5391150"/>
            <a:ext cx="5562600" cy="1085850"/>
          </a:xfrm>
          <a:custGeom>
            <a:avLst/>
            <a:gdLst/>
            <a:ahLst/>
            <a:cxnLst/>
            <a:rect l="l" t="t" r="r" b="b"/>
            <a:pathLst>
              <a:path w="5562600" h="1085850">
                <a:moveTo>
                  <a:pt x="76200" y="0"/>
                </a:moveTo>
                <a:lnTo>
                  <a:pt x="5333996" y="0"/>
                </a:lnTo>
                <a:cubicBezTo>
                  <a:pt x="5460251" y="0"/>
                  <a:pt x="5562600" y="102349"/>
                  <a:pt x="5562600" y="228604"/>
                </a:cubicBezTo>
                <a:lnTo>
                  <a:pt x="5562600" y="857246"/>
                </a:lnTo>
                <a:cubicBezTo>
                  <a:pt x="5562600" y="983501"/>
                  <a:pt x="5460251" y="1085850"/>
                  <a:pt x="5333996" y="1085850"/>
                </a:cubicBezTo>
                <a:lnTo>
                  <a:pt x="76200" y="1085850"/>
                </a:lnTo>
                <a:cubicBezTo>
                  <a:pt x="34144" y="1085850"/>
                  <a:pt x="0" y="1051706"/>
                  <a:pt x="0" y="1009650"/>
                </a:cubicBezTo>
                <a:lnTo>
                  <a:pt x="0" y="76200"/>
                </a:lnTo>
                <a:cubicBezTo>
                  <a:pt x="0" y="34144"/>
                  <a:pt x="34144" y="0"/>
                  <a:pt x="76200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sx="100000" sy="100000" kx="0" ky="0" algn="bl" rotWithShape="0" blurRad="142875" dist="95250" dir="5400000">
              <a:srgbClr val="000000">
                <a:alpha val="10196"/>
              </a:srgbClr>
            </a:outerShdw>
          </a:effectLst>
        </p:spPr>
      </p:sp>
      <p:sp>
        <p:nvSpPr>
          <p:cNvPr id="47" name="Shape 45"/>
          <p:cNvSpPr/>
          <p:nvPr/>
        </p:nvSpPr>
        <p:spPr>
          <a:xfrm>
            <a:off x="6248400" y="5391150"/>
            <a:ext cx="76200" cy="1085850"/>
          </a:xfrm>
          <a:custGeom>
            <a:avLst/>
            <a:gdLst/>
            <a:ahLst/>
            <a:cxnLst/>
            <a:rect l="l" t="t" r="r" b="b"/>
            <a:pathLst>
              <a:path w="76200" h="1085850">
                <a:moveTo>
                  <a:pt x="76200" y="0"/>
                </a:moveTo>
                <a:lnTo>
                  <a:pt x="76200" y="0"/>
                </a:lnTo>
                <a:lnTo>
                  <a:pt x="76200" y="1085850"/>
                </a:lnTo>
                <a:lnTo>
                  <a:pt x="76200" y="1085850"/>
                </a:lnTo>
                <a:cubicBezTo>
                  <a:pt x="34144" y="1085850"/>
                  <a:pt x="0" y="1051706"/>
                  <a:pt x="0" y="1009650"/>
                </a:cubicBezTo>
                <a:lnTo>
                  <a:pt x="0" y="76200"/>
                </a:lnTo>
                <a:cubicBezTo>
                  <a:pt x="0" y="34144"/>
                  <a:pt x="34144" y="0"/>
                  <a:pt x="76200" y="0"/>
                </a:cubicBezTo>
                <a:close/>
              </a:path>
            </a:pathLst>
          </a:custGeom>
          <a:solidFill>
            <a:srgbClr val="85CDCA"/>
          </a:solidFill>
          <a:ln/>
        </p:spPr>
      </p:sp>
      <p:sp>
        <p:nvSpPr>
          <p:cNvPr id="48" name="Shape 46"/>
          <p:cNvSpPr/>
          <p:nvPr/>
        </p:nvSpPr>
        <p:spPr>
          <a:xfrm>
            <a:off x="6515100" y="5629275"/>
            <a:ext cx="609600" cy="609600"/>
          </a:xfrm>
          <a:custGeom>
            <a:avLst/>
            <a:gdLst/>
            <a:ahLst/>
            <a:cxnLst/>
            <a:rect l="l" t="t" r="r" b="b"/>
            <a:pathLst>
              <a:path w="609600" h="609600">
                <a:moveTo>
                  <a:pt x="304800" y="0"/>
                </a:moveTo>
                <a:lnTo>
                  <a:pt x="304800" y="0"/>
                </a:lnTo>
                <a:cubicBezTo>
                  <a:pt x="473024" y="0"/>
                  <a:pt x="609600" y="136576"/>
                  <a:pt x="609600" y="304800"/>
                </a:cubicBezTo>
                <a:lnTo>
                  <a:pt x="609600" y="304800"/>
                </a:lnTo>
                <a:cubicBezTo>
                  <a:pt x="609600" y="473024"/>
                  <a:pt x="473024" y="609600"/>
                  <a:pt x="304800" y="609600"/>
                </a:cubicBezTo>
                <a:lnTo>
                  <a:pt x="304800" y="609600"/>
                </a:lnTo>
                <a:cubicBezTo>
                  <a:pt x="136576" y="609600"/>
                  <a:pt x="0" y="473024"/>
                  <a:pt x="0" y="304800"/>
                </a:cubicBezTo>
                <a:lnTo>
                  <a:pt x="0" y="304800"/>
                </a:lnTo>
                <a:cubicBezTo>
                  <a:pt x="0" y="136576"/>
                  <a:pt x="136576" y="0"/>
                  <a:pt x="304800" y="0"/>
                </a:cubicBezTo>
                <a:close/>
              </a:path>
            </a:pathLst>
          </a:custGeom>
          <a:solidFill>
            <a:srgbClr val="85CDCA"/>
          </a:solidFill>
          <a:ln/>
        </p:spPr>
      </p:sp>
      <p:sp>
        <p:nvSpPr>
          <p:cNvPr id="49" name="Text 47"/>
          <p:cNvSpPr/>
          <p:nvPr/>
        </p:nvSpPr>
        <p:spPr>
          <a:xfrm>
            <a:off x="6457950" y="5629275"/>
            <a:ext cx="723900" cy="60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180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08</a:t>
            </a:r>
            <a:endParaRPr lang="en-US" sz="1600" dirty="0"/>
          </a:p>
        </p:txBody>
      </p:sp>
      <p:sp>
        <p:nvSpPr>
          <p:cNvPr id="50" name="Text 48"/>
          <p:cNvSpPr/>
          <p:nvPr/>
        </p:nvSpPr>
        <p:spPr>
          <a:xfrm>
            <a:off x="7277100" y="5629275"/>
            <a:ext cx="25527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800" b="1" dirty="0">
                <a:solidFill>
                  <a:srgbClr val="4A403A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Incluziune și dezvoltare</a:t>
            </a:r>
            <a:endParaRPr lang="en-US" sz="1600" dirty="0"/>
          </a:p>
        </p:txBody>
      </p:sp>
      <p:sp>
        <p:nvSpPr>
          <p:cNvPr id="51" name="Text 49"/>
          <p:cNvSpPr/>
          <p:nvPr/>
        </p:nvSpPr>
        <p:spPr>
          <a:xfrm>
            <a:off x="7277100" y="5972175"/>
            <a:ext cx="252412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dirty="0">
                <a:solidFill>
                  <a:srgbClr val="4A403A">
                    <a:alpha val="7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Sprijin și planuri viitoare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BF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81000" y="381000"/>
            <a:ext cx="11658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80000"/>
              </a:lnSpc>
            </a:pPr>
            <a:r>
              <a:rPr lang="en-US" sz="3600" b="1" dirty="0">
                <a:solidFill>
                  <a:srgbClr val="4A403A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Cine Suntem: Viziune, Misiune și Valori</a:t>
            </a:r>
            <a:endParaRPr lang="en-US" sz="1600" dirty="0"/>
          </a:p>
        </p:txBody>
      </p:sp>
      <p:sp>
        <p:nvSpPr>
          <p:cNvPr id="3" name="Shape 1"/>
          <p:cNvSpPr/>
          <p:nvPr/>
        </p:nvSpPr>
        <p:spPr>
          <a:xfrm>
            <a:off x="381000" y="952500"/>
            <a:ext cx="1219200" cy="76200"/>
          </a:xfrm>
          <a:custGeom>
            <a:avLst/>
            <a:gdLst/>
            <a:ahLst/>
            <a:cxnLst/>
            <a:rect l="l" t="t" r="r" b="b"/>
            <a:pathLst>
              <a:path w="1219200" h="76200">
                <a:moveTo>
                  <a:pt x="38100" y="0"/>
                </a:moveTo>
                <a:lnTo>
                  <a:pt x="1181100" y="0"/>
                </a:lnTo>
                <a:cubicBezTo>
                  <a:pt x="1202128" y="0"/>
                  <a:pt x="1219200" y="17072"/>
                  <a:pt x="1219200" y="38100"/>
                </a:cubicBezTo>
                <a:lnTo>
                  <a:pt x="1219200" y="38100"/>
                </a:lnTo>
                <a:cubicBezTo>
                  <a:pt x="1219200" y="59128"/>
                  <a:pt x="1202128" y="76200"/>
                  <a:pt x="1181100" y="76200"/>
                </a:cubicBezTo>
                <a:lnTo>
                  <a:pt x="38100" y="76200"/>
                </a:lnTo>
                <a:cubicBezTo>
                  <a:pt x="17072" y="76200"/>
                  <a:pt x="0" y="59128"/>
                  <a:pt x="0" y="381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E8A87C"/>
          </a:solidFill>
          <a:ln/>
        </p:spPr>
      </p:sp>
      <p:sp>
        <p:nvSpPr>
          <p:cNvPr id="4" name="Shape 2"/>
          <p:cNvSpPr/>
          <p:nvPr/>
        </p:nvSpPr>
        <p:spPr>
          <a:xfrm>
            <a:off x="390525" y="1266825"/>
            <a:ext cx="5581650" cy="2514600"/>
          </a:xfrm>
          <a:custGeom>
            <a:avLst/>
            <a:gdLst/>
            <a:ahLst/>
            <a:cxnLst/>
            <a:rect l="l" t="t" r="r" b="b"/>
            <a:pathLst>
              <a:path w="5581650" h="2514600">
                <a:moveTo>
                  <a:pt x="228602" y="0"/>
                </a:moveTo>
                <a:lnTo>
                  <a:pt x="5353048" y="0"/>
                </a:lnTo>
                <a:cubicBezTo>
                  <a:pt x="5479217" y="0"/>
                  <a:pt x="5581650" y="102433"/>
                  <a:pt x="5581650" y="228602"/>
                </a:cubicBezTo>
                <a:lnTo>
                  <a:pt x="5581650" y="2285998"/>
                </a:lnTo>
                <a:cubicBezTo>
                  <a:pt x="5581650" y="2412167"/>
                  <a:pt x="5479217" y="2514600"/>
                  <a:pt x="5353048" y="2514600"/>
                </a:cubicBezTo>
                <a:lnTo>
                  <a:pt x="228602" y="2514600"/>
                </a:lnTo>
                <a:cubicBezTo>
                  <a:pt x="102433" y="2514600"/>
                  <a:pt x="0" y="2412167"/>
                  <a:pt x="0" y="2285998"/>
                </a:cubicBezTo>
                <a:lnTo>
                  <a:pt x="0" y="228602"/>
                </a:lnTo>
                <a:cubicBezTo>
                  <a:pt x="0" y="102433"/>
                  <a:pt x="102433" y="0"/>
                  <a:pt x="228602" y="0"/>
                </a:cubicBezTo>
                <a:close/>
              </a:path>
            </a:pathLst>
          </a:custGeom>
          <a:gradFill rotWithShape="1" flip="none">
            <a:gsLst>
              <a:gs pos="0">
                <a:srgbClr val="E8A87C">
                  <a:alpha val="20000"/>
                </a:srgbClr>
              </a:gs>
              <a:gs pos="100000">
                <a:srgbClr val="E8A87C">
                  <a:alpha val="10000"/>
                </a:srgbClr>
              </a:gs>
            </a:gsLst>
            <a:lin ang="2700000" scaled="1"/>
          </a:gradFill>
          <a:ln w="25400">
            <a:solidFill>
              <a:srgbClr val="E8A87C">
                <a:alpha val="30196"/>
              </a:srgbClr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590550" y="1466850"/>
            <a:ext cx="533400" cy="533400"/>
          </a:xfrm>
          <a:custGeom>
            <a:avLst/>
            <a:gdLst/>
            <a:ahLst/>
            <a:cxnLst/>
            <a:rect l="l" t="t" r="r" b="b"/>
            <a:pathLst>
              <a:path w="533400" h="533400">
                <a:moveTo>
                  <a:pt x="266700" y="0"/>
                </a:moveTo>
                <a:lnTo>
                  <a:pt x="266700" y="0"/>
                </a:lnTo>
                <a:cubicBezTo>
                  <a:pt x="413896" y="0"/>
                  <a:pt x="533400" y="119504"/>
                  <a:pt x="533400" y="266700"/>
                </a:cubicBezTo>
                <a:lnTo>
                  <a:pt x="533400" y="266700"/>
                </a:lnTo>
                <a:cubicBezTo>
                  <a:pt x="533400" y="413896"/>
                  <a:pt x="413896" y="533400"/>
                  <a:pt x="266700" y="533400"/>
                </a:cubicBezTo>
                <a:lnTo>
                  <a:pt x="266700" y="533400"/>
                </a:lnTo>
                <a:cubicBezTo>
                  <a:pt x="119504" y="533400"/>
                  <a:pt x="0" y="413896"/>
                  <a:pt x="0" y="266700"/>
                </a:cubicBezTo>
                <a:lnTo>
                  <a:pt x="0" y="266700"/>
                </a:lnTo>
                <a:cubicBezTo>
                  <a:pt x="0" y="119504"/>
                  <a:pt x="119504" y="0"/>
                  <a:pt x="266700" y="0"/>
                </a:cubicBezTo>
                <a:close/>
              </a:path>
            </a:pathLst>
          </a:custGeom>
          <a:solidFill>
            <a:srgbClr val="E8A87C"/>
          </a:solidFill>
          <a:ln/>
        </p:spPr>
      </p:sp>
      <p:sp>
        <p:nvSpPr>
          <p:cNvPr id="6" name="Shape 4"/>
          <p:cNvSpPr/>
          <p:nvPr/>
        </p:nvSpPr>
        <p:spPr>
          <a:xfrm>
            <a:off x="728663" y="1619250"/>
            <a:ext cx="257175" cy="228600"/>
          </a:xfrm>
          <a:custGeom>
            <a:avLst/>
            <a:gdLst/>
            <a:ahLst/>
            <a:cxnLst/>
            <a:rect l="l" t="t" r="r" b="b"/>
            <a:pathLst>
              <a:path w="257175" h="228600">
                <a:moveTo>
                  <a:pt x="128588" y="14288"/>
                </a:moveTo>
                <a:cubicBezTo>
                  <a:pt x="92512" y="14288"/>
                  <a:pt x="63624" y="30718"/>
                  <a:pt x="42595" y="50274"/>
                </a:cubicBezTo>
                <a:cubicBezTo>
                  <a:pt x="21699" y="69696"/>
                  <a:pt x="7724" y="92869"/>
                  <a:pt x="1072" y="108808"/>
                </a:cubicBezTo>
                <a:cubicBezTo>
                  <a:pt x="-402" y="112335"/>
                  <a:pt x="-402" y="116265"/>
                  <a:pt x="1072" y="119792"/>
                </a:cubicBezTo>
                <a:cubicBezTo>
                  <a:pt x="7724" y="135731"/>
                  <a:pt x="21699" y="158948"/>
                  <a:pt x="42595" y="178326"/>
                </a:cubicBezTo>
                <a:cubicBezTo>
                  <a:pt x="63624" y="197837"/>
                  <a:pt x="92512" y="214313"/>
                  <a:pt x="128588" y="214313"/>
                </a:cubicBezTo>
                <a:cubicBezTo>
                  <a:pt x="164663" y="214313"/>
                  <a:pt x="193551" y="197882"/>
                  <a:pt x="214580" y="178326"/>
                </a:cubicBezTo>
                <a:cubicBezTo>
                  <a:pt x="235476" y="158904"/>
                  <a:pt x="249451" y="135731"/>
                  <a:pt x="256103" y="119792"/>
                </a:cubicBezTo>
                <a:cubicBezTo>
                  <a:pt x="257577" y="116265"/>
                  <a:pt x="257577" y="112335"/>
                  <a:pt x="256103" y="108808"/>
                </a:cubicBezTo>
                <a:cubicBezTo>
                  <a:pt x="249451" y="92869"/>
                  <a:pt x="235476" y="69652"/>
                  <a:pt x="214580" y="50274"/>
                </a:cubicBezTo>
                <a:cubicBezTo>
                  <a:pt x="193551" y="30763"/>
                  <a:pt x="164663" y="14287"/>
                  <a:pt x="128588" y="14287"/>
                </a:cubicBezTo>
                <a:close/>
                <a:moveTo>
                  <a:pt x="64294" y="114300"/>
                </a:moveTo>
                <a:cubicBezTo>
                  <a:pt x="64294" y="78815"/>
                  <a:pt x="93103" y="50006"/>
                  <a:pt x="128588" y="50006"/>
                </a:cubicBezTo>
                <a:cubicBezTo>
                  <a:pt x="164072" y="50006"/>
                  <a:pt x="192881" y="78815"/>
                  <a:pt x="192881" y="114300"/>
                </a:cubicBezTo>
                <a:cubicBezTo>
                  <a:pt x="192881" y="149785"/>
                  <a:pt x="164072" y="178594"/>
                  <a:pt x="128588" y="178594"/>
                </a:cubicBezTo>
                <a:cubicBezTo>
                  <a:pt x="93103" y="178594"/>
                  <a:pt x="64294" y="149785"/>
                  <a:pt x="64294" y="114300"/>
                </a:cubicBezTo>
                <a:close/>
                <a:moveTo>
                  <a:pt x="128588" y="85725"/>
                </a:moveTo>
                <a:cubicBezTo>
                  <a:pt x="128588" y="101486"/>
                  <a:pt x="115773" y="114300"/>
                  <a:pt x="100013" y="114300"/>
                </a:cubicBezTo>
                <a:cubicBezTo>
                  <a:pt x="94878" y="114300"/>
                  <a:pt x="90056" y="112961"/>
                  <a:pt x="85859" y="110550"/>
                </a:cubicBezTo>
                <a:cubicBezTo>
                  <a:pt x="85412" y="115416"/>
                  <a:pt x="85814" y="120417"/>
                  <a:pt x="87154" y="125373"/>
                </a:cubicBezTo>
                <a:cubicBezTo>
                  <a:pt x="93271" y="148233"/>
                  <a:pt x="116800" y="161806"/>
                  <a:pt x="139660" y="155689"/>
                </a:cubicBezTo>
                <a:cubicBezTo>
                  <a:pt x="162520" y="149572"/>
                  <a:pt x="176093" y="126043"/>
                  <a:pt x="169977" y="103183"/>
                </a:cubicBezTo>
                <a:cubicBezTo>
                  <a:pt x="164529" y="82778"/>
                  <a:pt x="145197" y="69786"/>
                  <a:pt x="124837" y="71571"/>
                </a:cubicBezTo>
                <a:cubicBezTo>
                  <a:pt x="127203" y="75724"/>
                  <a:pt x="128588" y="80546"/>
                  <a:pt x="128588" y="85725"/>
                </a:cubicBezTo>
                <a:close/>
              </a:path>
            </a:pathLst>
          </a:custGeom>
          <a:solidFill>
            <a:srgbClr val="FFFFFF"/>
          </a:solidFill>
          <a:ln/>
        </p:spPr>
      </p:sp>
      <p:sp>
        <p:nvSpPr>
          <p:cNvPr id="7" name="Text 5"/>
          <p:cNvSpPr/>
          <p:nvPr/>
        </p:nvSpPr>
        <p:spPr>
          <a:xfrm>
            <a:off x="1238250" y="1581150"/>
            <a:ext cx="1876425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800" b="1" dirty="0">
                <a:solidFill>
                  <a:srgbClr val="4A403A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Viziunea Noastră</a:t>
            </a:r>
            <a:endParaRPr lang="en-US" sz="1600" dirty="0"/>
          </a:p>
        </p:txBody>
      </p:sp>
      <p:sp>
        <p:nvSpPr>
          <p:cNvPr id="8" name="Text 6"/>
          <p:cNvSpPr/>
          <p:nvPr/>
        </p:nvSpPr>
        <p:spPr>
          <a:xfrm>
            <a:off x="590550" y="2114550"/>
            <a:ext cx="5267325" cy="14668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350" dirty="0">
                <a:solidFill>
                  <a:srgbClr val="4A403A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Ne dorim să creăm </a:t>
            </a:r>
            <a:pPr>
              <a:lnSpc>
                <a:spcPct val="140000"/>
              </a:lnSpc>
            </a:pPr>
            <a:r>
              <a:rPr lang="en-US" sz="1350" b="1" dirty="0">
                <a:solidFill>
                  <a:srgbClr val="4A403A"/>
                </a:solidFill>
                <a:highlight>
                  <a:srgbClr val="E8A87C">
                    <a:alpha val="30000"/>
                  </a:srgbClr>
                </a:highlight>
                <a:latin typeface="MiSans" pitchFamily="34" charset="0"/>
                <a:ea typeface="MiSans" pitchFamily="34" charset="-122"/>
                <a:cs typeface="MiSans" pitchFamily="34" charset="-120"/>
              </a:rPr>
              <a:t>un mediu educațional sigur și stimulant </a:t>
            </a:r>
            <a:pPr>
              <a:lnSpc>
                <a:spcPct val="140000"/>
              </a:lnSpc>
            </a:pPr>
            <a:r>
              <a:rPr lang="en-US" sz="1350" dirty="0">
                <a:solidFill>
                  <a:srgbClr val="4A403A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, în care fiecare copil să se dezvolte armonios, să capete încredere în propriile forțe și să fie pregătit pentru provocările unei societăți moderne și diverse.</a:t>
            </a:r>
            <a:endParaRPr lang="en-US" sz="1600" dirty="0"/>
          </a:p>
        </p:txBody>
      </p:sp>
      <p:sp>
        <p:nvSpPr>
          <p:cNvPr id="9" name="Shape 7"/>
          <p:cNvSpPr/>
          <p:nvPr/>
        </p:nvSpPr>
        <p:spPr>
          <a:xfrm>
            <a:off x="390525" y="3952875"/>
            <a:ext cx="5581650" cy="2514600"/>
          </a:xfrm>
          <a:custGeom>
            <a:avLst/>
            <a:gdLst/>
            <a:ahLst/>
            <a:cxnLst/>
            <a:rect l="l" t="t" r="r" b="b"/>
            <a:pathLst>
              <a:path w="5581650" h="2514600">
                <a:moveTo>
                  <a:pt x="228602" y="0"/>
                </a:moveTo>
                <a:lnTo>
                  <a:pt x="5353048" y="0"/>
                </a:lnTo>
                <a:cubicBezTo>
                  <a:pt x="5479217" y="0"/>
                  <a:pt x="5581650" y="102433"/>
                  <a:pt x="5581650" y="228602"/>
                </a:cubicBezTo>
                <a:lnTo>
                  <a:pt x="5581650" y="2285998"/>
                </a:lnTo>
                <a:cubicBezTo>
                  <a:pt x="5581650" y="2412167"/>
                  <a:pt x="5479217" y="2514600"/>
                  <a:pt x="5353048" y="2514600"/>
                </a:cubicBezTo>
                <a:lnTo>
                  <a:pt x="228602" y="2514600"/>
                </a:lnTo>
                <a:cubicBezTo>
                  <a:pt x="102433" y="2514600"/>
                  <a:pt x="0" y="2412167"/>
                  <a:pt x="0" y="2285998"/>
                </a:cubicBezTo>
                <a:lnTo>
                  <a:pt x="0" y="228602"/>
                </a:lnTo>
                <a:cubicBezTo>
                  <a:pt x="0" y="102433"/>
                  <a:pt x="102433" y="0"/>
                  <a:pt x="228602" y="0"/>
                </a:cubicBezTo>
                <a:close/>
              </a:path>
            </a:pathLst>
          </a:custGeom>
          <a:gradFill rotWithShape="1" flip="none">
            <a:gsLst>
              <a:gs pos="0">
                <a:srgbClr val="85CDCA">
                  <a:alpha val="20000"/>
                </a:srgbClr>
              </a:gs>
              <a:gs pos="100000">
                <a:srgbClr val="85CDCA">
                  <a:alpha val="10000"/>
                </a:srgbClr>
              </a:gs>
            </a:gsLst>
            <a:lin ang="2700000" scaled="1"/>
          </a:gradFill>
          <a:ln w="25400">
            <a:solidFill>
              <a:srgbClr val="85CDCA">
                <a:alpha val="30196"/>
              </a:srgbClr>
            </a:solidFill>
            <a:prstDash val="solid"/>
          </a:ln>
        </p:spPr>
      </p:sp>
      <p:sp>
        <p:nvSpPr>
          <p:cNvPr id="10" name="Shape 8"/>
          <p:cNvSpPr/>
          <p:nvPr/>
        </p:nvSpPr>
        <p:spPr>
          <a:xfrm>
            <a:off x="590550" y="4152900"/>
            <a:ext cx="533400" cy="533400"/>
          </a:xfrm>
          <a:custGeom>
            <a:avLst/>
            <a:gdLst/>
            <a:ahLst/>
            <a:cxnLst/>
            <a:rect l="l" t="t" r="r" b="b"/>
            <a:pathLst>
              <a:path w="533400" h="533400">
                <a:moveTo>
                  <a:pt x="266700" y="0"/>
                </a:moveTo>
                <a:lnTo>
                  <a:pt x="266700" y="0"/>
                </a:lnTo>
                <a:cubicBezTo>
                  <a:pt x="413896" y="0"/>
                  <a:pt x="533400" y="119504"/>
                  <a:pt x="533400" y="266700"/>
                </a:cubicBezTo>
                <a:lnTo>
                  <a:pt x="533400" y="266700"/>
                </a:lnTo>
                <a:cubicBezTo>
                  <a:pt x="533400" y="413896"/>
                  <a:pt x="413896" y="533400"/>
                  <a:pt x="266700" y="533400"/>
                </a:cubicBezTo>
                <a:lnTo>
                  <a:pt x="266700" y="533400"/>
                </a:lnTo>
                <a:cubicBezTo>
                  <a:pt x="119504" y="533400"/>
                  <a:pt x="0" y="413896"/>
                  <a:pt x="0" y="266700"/>
                </a:cubicBezTo>
                <a:lnTo>
                  <a:pt x="0" y="266700"/>
                </a:lnTo>
                <a:cubicBezTo>
                  <a:pt x="0" y="119504"/>
                  <a:pt x="119504" y="0"/>
                  <a:pt x="266700" y="0"/>
                </a:cubicBezTo>
                <a:close/>
              </a:path>
            </a:pathLst>
          </a:custGeom>
          <a:solidFill>
            <a:srgbClr val="85CDCA"/>
          </a:solidFill>
          <a:ln/>
        </p:spPr>
      </p:sp>
      <p:sp>
        <p:nvSpPr>
          <p:cNvPr id="11" name="Shape 9"/>
          <p:cNvSpPr/>
          <p:nvPr/>
        </p:nvSpPr>
        <p:spPr>
          <a:xfrm>
            <a:off x="742950" y="4305300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200025" y="114300"/>
                </a:moveTo>
                <a:cubicBezTo>
                  <a:pt x="200025" y="66987"/>
                  <a:pt x="161613" y="28575"/>
                  <a:pt x="114300" y="28575"/>
                </a:cubicBezTo>
                <a:cubicBezTo>
                  <a:pt x="66987" y="28575"/>
                  <a:pt x="28575" y="66987"/>
                  <a:pt x="28575" y="114300"/>
                </a:cubicBezTo>
                <a:cubicBezTo>
                  <a:pt x="28575" y="161613"/>
                  <a:pt x="66987" y="200025"/>
                  <a:pt x="114300" y="200025"/>
                </a:cubicBezTo>
                <a:cubicBezTo>
                  <a:pt x="161613" y="200025"/>
                  <a:pt x="200025" y="161613"/>
                  <a:pt x="200025" y="114300"/>
                </a:cubicBezTo>
                <a:close/>
                <a:moveTo>
                  <a:pt x="0" y="114300"/>
                </a:moveTo>
                <a:cubicBezTo>
                  <a:pt x="0" y="51216"/>
                  <a:pt x="51216" y="0"/>
                  <a:pt x="114300" y="0"/>
                </a:cubicBezTo>
                <a:cubicBezTo>
                  <a:pt x="177384" y="0"/>
                  <a:pt x="228600" y="51216"/>
                  <a:pt x="228600" y="114300"/>
                </a:cubicBezTo>
                <a:cubicBezTo>
                  <a:pt x="228600" y="177384"/>
                  <a:pt x="177384" y="228600"/>
                  <a:pt x="114300" y="228600"/>
                </a:cubicBezTo>
                <a:cubicBezTo>
                  <a:pt x="51216" y="228600"/>
                  <a:pt x="0" y="177384"/>
                  <a:pt x="0" y="114300"/>
                </a:cubicBezTo>
                <a:close/>
                <a:moveTo>
                  <a:pt x="114300" y="150019"/>
                </a:moveTo>
                <a:cubicBezTo>
                  <a:pt x="134014" y="150019"/>
                  <a:pt x="150019" y="134014"/>
                  <a:pt x="150019" y="114300"/>
                </a:cubicBezTo>
                <a:cubicBezTo>
                  <a:pt x="150019" y="94586"/>
                  <a:pt x="134014" y="78581"/>
                  <a:pt x="114300" y="78581"/>
                </a:cubicBezTo>
                <a:cubicBezTo>
                  <a:pt x="94586" y="78581"/>
                  <a:pt x="78581" y="94586"/>
                  <a:pt x="78581" y="114300"/>
                </a:cubicBezTo>
                <a:cubicBezTo>
                  <a:pt x="78581" y="134014"/>
                  <a:pt x="94586" y="150019"/>
                  <a:pt x="114300" y="150019"/>
                </a:cubicBezTo>
                <a:close/>
                <a:moveTo>
                  <a:pt x="114300" y="50006"/>
                </a:moveTo>
                <a:cubicBezTo>
                  <a:pt x="149785" y="50006"/>
                  <a:pt x="178594" y="78815"/>
                  <a:pt x="178594" y="114300"/>
                </a:cubicBezTo>
                <a:cubicBezTo>
                  <a:pt x="178594" y="149785"/>
                  <a:pt x="149785" y="178594"/>
                  <a:pt x="114300" y="178594"/>
                </a:cubicBezTo>
                <a:cubicBezTo>
                  <a:pt x="78815" y="178594"/>
                  <a:pt x="50006" y="149785"/>
                  <a:pt x="50006" y="114300"/>
                </a:cubicBezTo>
                <a:cubicBezTo>
                  <a:pt x="50006" y="78815"/>
                  <a:pt x="78815" y="50006"/>
                  <a:pt x="114300" y="50006"/>
                </a:cubicBezTo>
                <a:close/>
                <a:moveTo>
                  <a:pt x="100013" y="114300"/>
                </a:moveTo>
                <a:cubicBezTo>
                  <a:pt x="100013" y="106415"/>
                  <a:pt x="106415" y="100013"/>
                  <a:pt x="114300" y="100013"/>
                </a:cubicBezTo>
                <a:cubicBezTo>
                  <a:pt x="122185" y="100013"/>
                  <a:pt x="128588" y="106415"/>
                  <a:pt x="128588" y="114300"/>
                </a:cubicBezTo>
                <a:cubicBezTo>
                  <a:pt x="128588" y="122185"/>
                  <a:pt x="122185" y="128588"/>
                  <a:pt x="114300" y="128588"/>
                </a:cubicBezTo>
                <a:cubicBezTo>
                  <a:pt x="106415" y="128588"/>
                  <a:pt x="100013" y="122185"/>
                  <a:pt x="100013" y="114300"/>
                </a:cubicBezTo>
                <a:close/>
              </a:path>
            </a:pathLst>
          </a:custGeom>
          <a:solidFill>
            <a:srgbClr val="FFFFFF"/>
          </a:solidFill>
          <a:ln/>
        </p:spPr>
      </p:sp>
      <p:sp>
        <p:nvSpPr>
          <p:cNvPr id="12" name="Text 10"/>
          <p:cNvSpPr/>
          <p:nvPr/>
        </p:nvSpPr>
        <p:spPr>
          <a:xfrm>
            <a:off x="1238250" y="4267200"/>
            <a:ext cx="192405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800" b="1" dirty="0">
                <a:solidFill>
                  <a:srgbClr val="4A403A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Misiunea Noastră</a:t>
            </a:r>
            <a:endParaRPr lang="en-US" sz="1600" dirty="0"/>
          </a:p>
        </p:txBody>
      </p:sp>
      <p:sp>
        <p:nvSpPr>
          <p:cNvPr id="13" name="Text 11"/>
          <p:cNvSpPr/>
          <p:nvPr/>
        </p:nvSpPr>
        <p:spPr>
          <a:xfrm>
            <a:off x="590550" y="4800600"/>
            <a:ext cx="5267325" cy="14668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350" dirty="0">
                <a:solidFill>
                  <a:srgbClr val="4A403A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Oferim </a:t>
            </a:r>
            <a:pPr>
              <a:lnSpc>
                <a:spcPct val="140000"/>
              </a:lnSpc>
            </a:pPr>
            <a:r>
              <a:rPr lang="en-US" sz="1350" b="1" dirty="0">
                <a:solidFill>
                  <a:srgbClr val="4A403A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sprijin, îndrumare și experiențe de învățare</a:t>
            </a:r>
            <a:pPr>
              <a:lnSpc>
                <a:spcPct val="140000"/>
              </a:lnSpc>
            </a:pPr>
            <a:r>
              <a:rPr lang="en-US" sz="1350" dirty="0">
                <a:solidFill>
                  <a:srgbClr val="4A403A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 pentru formarea unor personalități </a:t>
            </a:r>
            <a:pPr>
              <a:lnSpc>
                <a:spcPct val="140000"/>
              </a:lnSpc>
            </a:pPr>
            <a:r>
              <a:rPr lang="en-US" sz="1350" b="1" dirty="0">
                <a:solidFill>
                  <a:srgbClr val="4A403A"/>
                </a:solidFill>
                <a:highlight>
                  <a:srgbClr val="85CDCA">
                    <a:alpha val="30000"/>
                  </a:srgbClr>
                </a:highlight>
                <a:latin typeface="MiSans" pitchFamily="34" charset="0"/>
                <a:ea typeface="MiSans" pitchFamily="34" charset="-122"/>
                <a:cs typeface="MiSans" pitchFamily="34" charset="-120"/>
              </a:rPr>
              <a:t>autonome, echilibrate și adaptabile </a:t>
            </a:r>
            <a:pPr>
              <a:lnSpc>
                <a:spcPct val="140000"/>
              </a:lnSpc>
            </a:pPr>
            <a:r>
              <a:rPr lang="en-US" sz="1350" dirty="0">
                <a:solidFill>
                  <a:srgbClr val="4A403A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la nivel european.</a:t>
            </a:r>
            <a:endParaRPr lang="en-US" sz="1600" dirty="0"/>
          </a:p>
        </p:txBody>
      </p:sp>
      <p:sp>
        <p:nvSpPr>
          <p:cNvPr id="14" name="Shape 12"/>
          <p:cNvSpPr/>
          <p:nvPr/>
        </p:nvSpPr>
        <p:spPr>
          <a:xfrm>
            <a:off x="6219825" y="1266825"/>
            <a:ext cx="5581650" cy="3257550"/>
          </a:xfrm>
          <a:custGeom>
            <a:avLst/>
            <a:gdLst/>
            <a:ahLst/>
            <a:cxnLst/>
            <a:rect l="l" t="t" r="r" b="b"/>
            <a:pathLst>
              <a:path w="5581650" h="3257550">
                <a:moveTo>
                  <a:pt x="228615" y="0"/>
                </a:moveTo>
                <a:lnTo>
                  <a:pt x="5353035" y="0"/>
                </a:lnTo>
                <a:cubicBezTo>
                  <a:pt x="5479296" y="0"/>
                  <a:pt x="5581650" y="102354"/>
                  <a:pt x="5581650" y="228615"/>
                </a:cubicBezTo>
                <a:lnTo>
                  <a:pt x="5581650" y="3028935"/>
                </a:lnTo>
                <a:cubicBezTo>
                  <a:pt x="5581650" y="3155196"/>
                  <a:pt x="5479296" y="3257550"/>
                  <a:pt x="5353035" y="3257550"/>
                </a:cubicBezTo>
                <a:lnTo>
                  <a:pt x="228615" y="3257550"/>
                </a:lnTo>
                <a:cubicBezTo>
                  <a:pt x="102354" y="3257550"/>
                  <a:pt x="0" y="3155196"/>
                  <a:pt x="0" y="3028935"/>
                </a:cubicBezTo>
                <a:lnTo>
                  <a:pt x="0" y="228615"/>
                </a:lnTo>
                <a:cubicBezTo>
                  <a:pt x="0" y="102439"/>
                  <a:pt x="102439" y="0"/>
                  <a:pt x="228615" y="0"/>
                </a:cubicBezTo>
                <a:close/>
              </a:path>
            </a:pathLst>
          </a:custGeom>
          <a:gradFill rotWithShape="1" flip="none">
            <a:gsLst>
              <a:gs pos="0">
                <a:srgbClr val="C38D9E">
                  <a:alpha val="20000"/>
                </a:srgbClr>
              </a:gs>
              <a:gs pos="100000">
                <a:srgbClr val="C38D9E">
                  <a:alpha val="10000"/>
                </a:srgbClr>
              </a:gs>
            </a:gsLst>
            <a:lin ang="2700000" scaled="1"/>
          </a:gradFill>
          <a:ln w="25400">
            <a:solidFill>
              <a:srgbClr val="C38D9E">
                <a:alpha val="30196"/>
              </a:srgbClr>
            </a:solidFill>
            <a:prstDash val="solid"/>
          </a:ln>
        </p:spPr>
      </p:sp>
      <p:sp>
        <p:nvSpPr>
          <p:cNvPr id="15" name="Shape 13"/>
          <p:cNvSpPr/>
          <p:nvPr/>
        </p:nvSpPr>
        <p:spPr>
          <a:xfrm>
            <a:off x="6419850" y="1466850"/>
            <a:ext cx="533400" cy="533400"/>
          </a:xfrm>
          <a:custGeom>
            <a:avLst/>
            <a:gdLst/>
            <a:ahLst/>
            <a:cxnLst/>
            <a:rect l="l" t="t" r="r" b="b"/>
            <a:pathLst>
              <a:path w="533400" h="533400">
                <a:moveTo>
                  <a:pt x="266700" y="0"/>
                </a:moveTo>
                <a:lnTo>
                  <a:pt x="266700" y="0"/>
                </a:lnTo>
                <a:cubicBezTo>
                  <a:pt x="413896" y="0"/>
                  <a:pt x="533400" y="119504"/>
                  <a:pt x="533400" y="266700"/>
                </a:cubicBezTo>
                <a:lnTo>
                  <a:pt x="533400" y="266700"/>
                </a:lnTo>
                <a:cubicBezTo>
                  <a:pt x="533400" y="413896"/>
                  <a:pt x="413896" y="533400"/>
                  <a:pt x="266700" y="533400"/>
                </a:cubicBezTo>
                <a:lnTo>
                  <a:pt x="266700" y="533400"/>
                </a:lnTo>
                <a:cubicBezTo>
                  <a:pt x="119504" y="533400"/>
                  <a:pt x="0" y="413896"/>
                  <a:pt x="0" y="266700"/>
                </a:cubicBezTo>
                <a:lnTo>
                  <a:pt x="0" y="266700"/>
                </a:lnTo>
                <a:cubicBezTo>
                  <a:pt x="0" y="119504"/>
                  <a:pt x="119504" y="0"/>
                  <a:pt x="266700" y="0"/>
                </a:cubicBezTo>
                <a:close/>
              </a:path>
            </a:pathLst>
          </a:custGeom>
          <a:solidFill>
            <a:srgbClr val="C38D9E"/>
          </a:solidFill>
          <a:ln/>
        </p:spPr>
      </p:sp>
      <p:sp>
        <p:nvSpPr>
          <p:cNvPr id="16" name="Shape 14"/>
          <p:cNvSpPr/>
          <p:nvPr/>
        </p:nvSpPr>
        <p:spPr>
          <a:xfrm>
            <a:off x="6572250" y="1619250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07603" y="38889"/>
                </a:moveTo>
                <a:lnTo>
                  <a:pt x="114300" y="48131"/>
                </a:lnTo>
                <a:lnTo>
                  <a:pt x="120997" y="38889"/>
                </a:lnTo>
                <a:cubicBezTo>
                  <a:pt x="132159" y="23440"/>
                  <a:pt x="150108" y="14288"/>
                  <a:pt x="169173" y="14288"/>
                </a:cubicBezTo>
                <a:cubicBezTo>
                  <a:pt x="201990" y="14288"/>
                  <a:pt x="228600" y="40898"/>
                  <a:pt x="228600" y="73715"/>
                </a:cubicBezTo>
                <a:lnTo>
                  <a:pt x="228600" y="74875"/>
                </a:lnTo>
                <a:cubicBezTo>
                  <a:pt x="228600" y="124971"/>
                  <a:pt x="166137" y="183148"/>
                  <a:pt x="133543" y="208017"/>
                </a:cubicBezTo>
                <a:cubicBezTo>
                  <a:pt x="128007" y="212214"/>
                  <a:pt x="121221" y="214313"/>
                  <a:pt x="114300" y="214313"/>
                </a:cubicBezTo>
                <a:cubicBezTo>
                  <a:pt x="107379" y="214313"/>
                  <a:pt x="100548" y="212259"/>
                  <a:pt x="95057" y="208017"/>
                </a:cubicBezTo>
                <a:cubicBezTo>
                  <a:pt x="62463" y="183148"/>
                  <a:pt x="0" y="124971"/>
                  <a:pt x="0" y="74875"/>
                </a:cubicBezTo>
                <a:lnTo>
                  <a:pt x="0" y="73715"/>
                </a:lnTo>
                <a:cubicBezTo>
                  <a:pt x="0" y="40898"/>
                  <a:pt x="26610" y="14288"/>
                  <a:pt x="59427" y="14288"/>
                </a:cubicBezTo>
                <a:cubicBezTo>
                  <a:pt x="78492" y="14288"/>
                  <a:pt x="96441" y="23440"/>
                  <a:pt x="107603" y="38889"/>
                </a:cubicBezTo>
                <a:close/>
              </a:path>
            </a:pathLst>
          </a:custGeom>
          <a:solidFill>
            <a:srgbClr val="FFFFFF"/>
          </a:solidFill>
          <a:ln/>
        </p:spPr>
      </p:sp>
      <p:sp>
        <p:nvSpPr>
          <p:cNvPr id="17" name="Text 15"/>
          <p:cNvSpPr/>
          <p:nvPr/>
        </p:nvSpPr>
        <p:spPr>
          <a:xfrm>
            <a:off x="7067550" y="1581150"/>
            <a:ext cx="1781175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800" b="1" dirty="0">
                <a:solidFill>
                  <a:srgbClr val="4A403A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Valorile Noastre</a:t>
            </a:r>
            <a:endParaRPr lang="en-US" sz="1600" dirty="0"/>
          </a:p>
        </p:txBody>
      </p:sp>
      <p:sp>
        <p:nvSpPr>
          <p:cNvPr id="18" name="Shape 16"/>
          <p:cNvSpPr/>
          <p:nvPr/>
        </p:nvSpPr>
        <p:spPr>
          <a:xfrm>
            <a:off x="6419850" y="2114550"/>
            <a:ext cx="2552700" cy="495300"/>
          </a:xfrm>
          <a:custGeom>
            <a:avLst/>
            <a:gdLst/>
            <a:ahLst/>
            <a:cxnLst/>
            <a:rect l="l" t="t" r="r" b="b"/>
            <a:pathLst>
              <a:path w="2552700" h="495300">
                <a:moveTo>
                  <a:pt x="114300" y="0"/>
                </a:moveTo>
                <a:lnTo>
                  <a:pt x="2438400" y="0"/>
                </a:lnTo>
                <a:cubicBezTo>
                  <a:pt x="2501526" y="0"/>
                  <a:pt x="2552700" y="51174"/>
                  <a:pt x="2552700" y="114300"/>
                </a:cubicBezTo>
                <a:lnTo>
                  <a:pt x="2552700" y="381000"/>
                </a:lnTo>
                <a:cubicBezTo>
                  <a:pt x="2552700" y="444126"/>
                  <a:pt x="2501526" y="495300"/>
                  <a:pt x="2438400" y="495300"/>
                </a:cubicBezTo>
                <a:lnTo>
                  <a:pt x="114300" y="495300"/>
                </a:lnTo>
                <a:cubicBezTo>
                  <a:pt x="51174" y="495300"/>
                  <a:pt x="0" y="444126"/>
                  <a:pt x="0" y="381000"/>
                </a:cubicBezTo>
                <a:lnTo>
                  <a:pt x="0" y="114300"/>
                </a:lnTo>
                <a:cubicBezTo>
                  <a:pt x="0" y="51216"/>
                  <a:pt x="51216" y="0"/>
                  <a:pt x="114300" y="0"/>
                </a:cubicBezTo>
                <a:close/>
              </a:path>
            </a:pathLst>
          </a:custGeom>
          <a:solidFill>
            <a:srgbClr val="FFFFFF">
              <a:alpha val="70196"/>
            </a:srgbClr>
          </a:solidFill>
          <a:ln/>
        </p:spPr>
      </p:sp>
      <p:sp>
        <p:nvSpPr>
          <p:cNvPr id="19" name="Shape 17"/>
          <p:cNvSpPr/>
          <p:nvPr/>
        </p:nvSpPr>
        <p:spPr>
          <a:xfrm>
            <a:off x="6553200" y="228600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76200" y="152400"/>
                </a:moveTo>
                <a:cubicBezTo>
                  <a:pt x="118256" y="152400"/>
                  <a:pt x="152400" y="118256"/>
                  <a:pt x="152400" y="76200"/>
                </a:cubicBezTo>
                <a:cubicBezTo>
                  <a:pt x="152400" y="34144"/>
                  <a:pt x="118256" y="0"/>
                  <a:pt x="76200" y="0"/>
                </a:cubicBezTo>
                <a:cubicBezTo>
                  <a:pt x="34144" y="0"/>
                  <a:pt x="0" y="34144"/>
                  <a:pt x="0" y="76200"/>
                </a:cubicBezTo>
                <a:cubicBezTo>
                  <a:pt x="0" y="118256"/>
                  <a:pt x="34144" y="152400"/>
                  <a:pt x="76200" y="152400"/>
                </a:cubicBezTo>
                <a:close/>
                <a:moveTo>
                  <a:pt x="101322" y="63311"/>
                </a:moveTo>
                <a:lnTo>
                  <a:pt x="77510" y="101411"/>
                </a:lnTo>
                <a:cubicBezTo>
                  <a:pt x="76260" y="103406"/>
                  <a:pt x="74116" y="104656"/>
                  <a:pt x="71765" y="104775"/>
                </a:cubicBezTo>
                <a:cubicBezTo>
                  <a:pt x="69413" y="104894"/>
                  <a:pt x="67151" y="103823"/>
                  <a:pt x="65752" y="101918"/>
                </a:cubicBezTo>
                <a:lnTo>
                  <a:pt x="51465" y="82867"/>
                </a:lnTo>
                <a:cubicBezTo>
                  <a:pt x="49084" y="79712"/>
                  <a:pt x="49738" y="75248"/>
                  <a:pt x="52894" y="72866"/>
                </a:cubicBezTo>
                <a:cubicBezTo>
                  <a:pt x="56049" y="70485"/>
                  <a:pt x="60514" y="71140"/>
                  <a:pt x="62895" y="74295"/>
                </a:cubicBezTo>
                <a:lnTo>
                  <a:pt x="70931" y="85011"/>
                </a:lnTo>
                <a:lnTo>
                  <a:pt x="89208" y="55751"/>
                </a:lnTo>
                <a:cubicBezTo>
                  <a:pt x="91291" y="52417"/>
                  <a:pt x="95696" y="51375"/>
                  <a:pt x="99060" y="53489"/>
                </a:cubicBezTo>
                <a:cubicBezTo>
                  <a:pt x="102424" y="55602"/>
                  <a:pt x="103436" y="59978"/>
                  <a:pt x="101322" y="63341"/>
                </a:cubicBezTo>
                <a:close/>
              </a:path>
            </a:pathLst>
          </a:custGeom>
          <a:solidFill>
            <a:srgbClr val="C38D9E"/>
          </a:solidFill>
          <a:ln/>
        </p:spPr>
      </p:sp>
      <p:sp>
        <p:nvSpPr>
          <p:cNvPr id="20" name="Text 18"/>
          <p:cNvSpPr/>
          <p:nvPr/>
        </p:nvSpPr>
        <p:spPr>
          <a:xfrm>
            <a:off x="6800850" y="2247900"/>
            <a:ext cx="63817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4A403A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Respect</a:t>
            </a:r>
            <a:endParaRPr lang="en-US" sz="1600" dirty="0"/>
          </a:p>
        </p:txBody>
      </p:sp>
      <p:sp>
        <p:nvSpPr>
          <p:cNvPr id="21" name="Shape 19"/>
          <p:cNvSpPr/>
          <p:nvPr/>
        </p:nvSpPr>
        <p:spPr>
          <a:xfrm>
            <a:off x="9048750" y="2114550"/>
            <a:ext cx="2552700" cy="495300"/>
          </a:xfrm>
          <a:custGeom>
            <a:avLst/>
            <a:gdLst/>
            <a:ahLst/>
            <a:cxnLst/>
            <a:rect l="l" t="t" r="r" b="b"/>
            <a:pathLst>
              <a:path w="2552700" h="495300">
                <a:moveTo>
                  <a:pt x="114300" y="0"/>
                </a:moveTo>
                <a:lnTo>
                  <a:pt x="2438400" y="0"/>
                </a:lnTo>
                <a:cubicBezTo>
                  <a:pt x="2501526" y="0"/>
                  <a:pt x="2552700" y="51174"/>
                  <a:pt x="2552700" y="114300"/>
                </a:cubicBezTo>
                <a:lnTo>
                  <a:pt x="2552700" y="381000"/>
                </a:lnTo>
                <a:cubicBezTo>
                  <a:pt x="2552700" y="444126"/>
                  <a:pt x="2501526" y="495300"/>
                  <a:pt x="2438400" y="495300"/>
                </a:cubicBezTo>
                <a:lnTo>
                  <a:pt x="114300" y="495300"/>
                </a:lnTo>
                <a:cubicBezTo>
                  <a:pt x="51174" y="495300"/>
                  <a:pt x="0" y="444126"/>
                  <a:pt x="0" y="381000"/>
                </a:cubicBezTo>
                <a:lnTo>
                  <a:pt x="0" y="114300"/>
                </a:lnTo>
                <a:cubicBezTo>
                  <a:pt x="0" y="51216"/>
                  <a:pt x="51216" y="0"/>
                  <a:pt x="114300" y="0"/>
                </a:cubicBezTo>
                <a:close/>
              </a:path>
            </a:pathLst>
          </a:custGeom>
          <a:solidFill>
            <a:srgbClr val="FFFFFF">
              <a:alpha val="70196"/>
            </a:srgbClr>
          </a:solidFill>
          <a:ln/>
        </p:spPr>
      </p:sp>
      <p:sp>
        <p:nvSpPr>
          <p:cNvPr id="22" name="Shape 20"/>
          <p:cNvSpPr/>
          <p:nvPr/>
        </p:nvSpPr>
        <p:spPr>
          <a:xfrm>
            <a:off x="9182100" y="228600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76200" y="152400"/>
                </a:moveTo>
                <a:cubicBezTo>
                  <a:pt x="118256" y="152400"/>
                  <a:pt x="152400" y="118256"/>
                  <a:pt x="152400" y="76200"/>
                </a:cubicBezTo>
                <a:cubicBezTo>
                  <a:pt x="152400" y="34144"/>
                  <a:pt x="118256" y="0"/>
                  <a:pt x="76200" y="0"/>
                </a:cubicBezTo>
                <a:cubicBezTo>
                  <a:pt x="34144" y="0"/>
                  <a:pt x="0" y="34144"/>
                  <a:pt x="0" y="76200"/>
                </a:cubicBezTo>
                <a:cubicBezTo>
                  <a:pt x="0" y="118256"/>
                  <a:pt x="34144" y="152400"/>
                  <a:pt x="76200" y="152400"/>
                </a:cubicBezTo>
                <a:close/>
                <a:moveTo>
                  <a:pt x="101322" y="63311"/>
                </a:moveTo>
                <a:lnTo>
                  <a:pt x="77510" y="101411"/>
                </a:lnTo>
                <a:cubicBezTo>
                  <a:pt x="76260" y="103406"/>
                  <a:pt x="74116" y="104656"/>
                  <a:pt x="71765" y="104775"/>
                </a:cubicBezTo>
                <a:cubicBezTo>
                  <a:pt x="69413" y="104894"/>
                  <a:pt x="67151" y="103823"/>
                  <a:pt x="65752" y="101918"/>
                </a:cubicBezTo>
                <a:lnTo>
                  <a:pt x="51465" y="82867"/>
                </a:lnTo>
                <a:cubicBezTo>
                  <a:pt x="49084" y="79712"/>
                  <a:pt x="49738" y="75248"/>
                  <a:pt x="52894" y="72866"/>
                </a:cubicBezTo>
                <a:cubicBezTo>
                  <a:pt x="56049" y="70485"/>
                  <a:pt x="60514" y="71140"/>
                  <a:pt x="62895" y="74295"/>
                </a:cubicBezTo>
                <a:lnTo>
                  <a:pt x="70931" y="85011"/>
                </a:lnTo>
                <a:lnTo>
                  <a:pt x="89208" y="55751"/>
                </a:lnTo>
                <a:cubicBezTo>
                  <a:pt x="91291" y="52417"/>
                  <a:pt x="95696" y="51375"/>
                  <a:pt x="99060" y="53489"/>
                </a:cubicBezTo>
                <a:cubicBezTo>
                  <a:pt x="102424" y="55602"/>
                  <a:pt x="103436" y="59978"/>
                  <a:pt x="101322" y="63341"/>
                </a:cubicBezTo>
                <a:close/>
              </a:path>
            </a:pathLst>
          </a:custGeom>
          <a:solidFill>
            <a:srgbClr val="C38D9E"/>
          </a:solidFill>
          <a:ln/>
        </p:spPr>
      </p:sp>
      <p:sp>
        <p:nvSpPr>
          <p:cNvPr id="23" name="Text 21"/>
          <p:cNvSpPr/>
          <p:nvPr/>
        </p:nvSpPr>
        <p:spPr>
          <a:xfrm>
            <a:off x="9429750" y="2247900"/>
            <a:ext cx="6477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4A403A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Empatie</a:t>
            </a:r>
            <a:endParaRPr lang="en-US" sz="1600" dirty="0"/>
          </a:p>
        </p:txBody>
      </p:sp>
      <p:sp>
        <p:nvSpPr>
          <p:cNvPr id="24" name="Shape 22"/>
          <p:cNvSpPr/>
          <p:nvPr/>
        </p:nvSpPr>
        <p:spPr>
          <a:xfrm>
            <a:off x="6419850" y="2686050"/>
            <a:ext cx="2552700" cy="495300"/>
          </a:xfrm>
          <a:custGeom>
            <a:avLst/>
            <a:gdLst/>
            <a:ahLst/>
            <a:cxnLst/>
            <a:rect l="l" t="t" r="r" b="b"/>
            <a:pathLst>
              <a:path w="2552700" h="495300">
                <a:moveTo>
                  <a:pt x="114300" y="0"/>
                </a:moveTo>
                <a:lnTo>
                  <a:pt x="2438400" y="0"/>
                </a:lnTo>
                <a:cubicBezTo>
                  <a:pt x="2501526" y="0"/>
                  <a:pt x="2552700" y="51174"/>
                  <a:pt x="2552700" y="114300"/>
                </a:cubicBezTo>
                <a:lnTo>
                  <a:pt x="2552700" y="381000"/>
                </a:lnTo>
                <a:cubicBezTo>
                  <a:pt x="2552700" y="444126"/>
                  <a:pt x="2501526" y="495300"/>
                  <a:pt x="2438400" y="495300"/>
                </a:cubicBezTo>
                <a:lnTo>
                  <a:pt x="114300" y="495300"/>
                </a:lnTo>
                <a:cubicBezTo>
                  <a:pt x="51174" y="495300"/>
                  <a:pt x="0" y="444126"/>
                  <a:pt x="0" y="381000"/>
                </a:cubicBezTo>
                <a:lnTo>
                  <a:pt x="0" y="114300"/>
                </a:lnTo>
                <a:cubicBezTo>
                  <a:pt x="0" y="51216"/>
                  <a:pt x="51216" y="0"/>
                  <a:pt x="114300" y="0"/>
                </a:cubicBezTo>
                <a:close/>
              </a:path>
            </a:pathLst>
          </a:custGeom>
          <a:solidFill>
            <a:srgbClr val="FFFFFF">
              <a:alpha val="70196"/>
            </a:srgbClr>
          </a:solidFill>
          <a:ln/>
        </p:spPr>
      </p:sp>
      <p:sp>
        <p:nvSpPr>
          <p:cNvPr id="25" name="Shape 23"/>
          <p:cNvSpPr/>
          <p:nvPr/>
        </p:nvSpPr>
        <p:spPr>
          <a:xfrm>
            <a:off x="6553200" y="285750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76200" y="152400"/>
                </a:moveTo>
                <a:cubicBezTo>
                  <a:pt x="118256" y="152400"/>
                  <a:pt x="152400" y="118256"/>
                  <a:pt x="152400" y="76200"/>
                </a:cubicBezTo>
                <a:cubicBezTo>
                  <a:pt x="152400" y="34144"/>
                  <a:pt x="118256" y="0"/>
                  <a:pt x="76200" y="0"/>
                </a:cubicBezTo>
                <a:cubicBezTo>
                  <a:pt x="34144" y="0"/>
                  <a:pt x="0" y="34144"/>
                  <a:pt x="0" y="76200"/>
                </a:cubicBezTo>
                <a:cubicBezTo>
                  <a:pt x="0" y="118256"/>
                  <a:pt x="34144" y="152400"/>
                  <a:pt x="76200" y="152400"/>
                </a:cubicBezTo>
                <a:close/>
                <a:moveTo>
                  <a:pt x="101322" y="63311"/>
                </a:moveTo>
                <a:lnTo>
                  <a:pt x="77510" y="101411"/>
                </a:lnTo>
                <a:cubicBezTo>
                  <a:pt x="76260" y="103406"/>
                  <a:pt x="74116" y="104656"/>
                  <a:pt x="71765" y="104775"/>
                </a:cubicBezTo>
                <a:cubicBezTo>
                  <a:pt x="69413" y="104894"/>
                  <a:pt x="67151" y="103823"/>
                  <a:pt x="65752" y="101918"/>
                </a:cubicBezTo>
                <a:lnTo>
                  <a:pt x="51465" y="82867"/>
                </a:lnTo>
                <a:cubicBezTo>
                  <a:pt x="49084" y="79712"/>
                  <a:pt x="49738" y="75248"/>
                  <a:pt x="52894" y="72866"/>
                </a:cubicBezTo>
                <a:cubicBezTo>
                  <a:pt x="56049" y="70485"/>
                  <a:pt x="60514" y="71140"/>
                  <a:pt x="62895" y="74295"/>
                </a:cubicBezTo>
                <a:lnTo>
                  <a:pt x="70931" y="85011"/>
                </a:lnTo>
                <a:lnTo>
                  <a:pt x="89208" y="55751"/>
                </a:lnTo>
                <a:cubicBezTo>
                  <a:pt x="91291" y="52417"/>
                  <a:pt x="95696" y="51375"/>
                  <a:pt x="99060" y="53489"/>
                </a:cubicBezTo>
                <a:cubicBezTo>
                  <a:pt x="102424" y="55602"/>
                  <a:pt x="103436" y="59978"/>
                  <a:pt x="101322" y="63341"/>
                </a:cubicBezTo>
                <a:close/>
              </a:path>
            </a:pathLst>
          </a:custGeom>
          <a:solidFill>
            <a:srgbClr val="C38D9E"/>
          </a:solidFill>
          <a:ln/>
        </p:spPr>
      </p:sp>
      <p:sp>
        <p:nvSpPr>
          <p:cNvPr id="26" name="Text 24"/>
          <p:cNvSpPr/>
          <p:nvPr/>
        </p:nvSpPr>
        <p:spPr>
          <a:xfrm>
            <a:off x="6800850" y="2819400"/>
            <a:ext cx="80962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4A403A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Cooperare</a:t>
            </a:r>
            <a:endParaRPr lang="en-US" sz="1600" dirty="0"/>
          </a:p>
        </p:txBody>
      </p:sp>
      <p:sp>
        <p:nvSpPr>
          <p:cNvPr id="27" name="Shape 25"/>
          <p:cNvSpPr/>
          <p:nvPr/>
        </p:nvSpPr>
        <p:spPr>
          <a:xfrm>
            <a:off x="9048750" y="2686050"/>
            <a:ext cx="2552700" cy="495300"/>
          </a:xfrm>
          <a:custGeom>
            <a:avLst/>
            <a:gdLst/>
            <a:ahLst/>
            <a:cxnLst/>
            <a:rect l="l" t="t" r="r" b="b"/>
            <a:pathLst>
              <a:path w="2552700" h="495300">
                <a:moveTo>
                  <a:pt x="114300" y="0"/>
                </a:moveTo>
                <a:lnTo>
                  <a:pt x="2438400" y="0"/>
                </a:lnTo>
                <a:cubicBezTo>
                  <a:pt x="2501526" y="0"/>
                  <a:pt x="2552700" y="51174"/>
                  <a:pt x="2552700" y="114300"/>
                </a:cubicBezTo>
                <a:lnTo>
                  <a:pt x="2552700" y="381000"/>
                </a:lnTo>
                <a:cubicBezTo>
                  <a:pt x="2552700" y="444126"/>
                  <a:pt x="2501526" y="495300"/>
                  <a:pt x="2438400" y="495300"/>
                </a:cubicBezTo>
                <a:lnTo>
                  <a:pt x="114300" y="495300"/>
                </a:lnTo>
                <a:cubicBezTo>
                  <a:pt x="51174" y="495300"/>
                  <a:pt x="0" y="444126"/>
                  <a:pt x="0" y="381000"/>
                </a:cubicBezTo>
                <a:lnTo>
                  <a:pt x="0" y="114300"/>
                </a:lnTo>
                <a:cubicBezTo>
                  <a:pt x="0" y="51216"/>
                  <a:pt x="51216" y="0"/>
                  <a:pt x="114300" y="0"/>
                </a:cubicBezTo>
                <a:close/>
              </a:path>
            </a:pathLst>
          </a:custGeom>
          <a:solidFill>
            <a:srgbClr val="FFFFFF">
              <a:alpha val="70196"/>
            </a:srgbClr>
          </a:solidFill>
          <a:ln/>
        </p:spPr>
      </p:sp>
      <p:sp>
        <p:nvSpPr>
          <p:cNvPr id="28" name="Shape 26"/>
          <p:cNvSpPr/>
          <p:nvPr/>
        </p:nvSpPr>
        <p:spPr>
          <a:xfrm>
            <a:off x="9182100" y="285750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76200" y="152400"/>
                </a:moveTo>
                <a:cubicBezTo>
                  <a:pt x="118256" y="152400"/>
                  <a:pt x="152400" y="118256"/>
                  <a:pt x="152400" y="76200"/>
                </a:cubicBezTo>
                <a:cubicBezTo>
                  <a:pt x="152400" y="34144"/>
                  <a:pt x="118256" y="0"/>
                  <a:pt x="76200" y="0"/>
                </a:cubicBezTo>
                <a:cubicBezTo>
                  <a:pt x="34144" y="0"/>
                  <a:pt x="0" y="34144"/>
                  <a:pt x="0" y="76200"/>
                </a:cubicBezTo>
                <a:cubicBezTo>
                  <a:pt x="0" y="118256"/>
                  <a:pt x="34144" y="152400"/>
                  <a:pt x="76200" y="152400"/>
                </a:cubicBezTo>
                <a:close/>
                <a:moveTo>
                  <a:pt x="101322" y="63311"/>
                </a:moveTo>
                <a:lnTo>
                  <a:pt x="77510" y="101411"/>
                </a:lnTo>
                <a:cubicBezTo>
                  <a:pt x="76260" y="103406"/>
                  <a:pt x="74116" y="104656"/>
                  <a:pt x="71765" y="104775"/>
                </a:cubicBezTo>
                <a:cubicBezTo>
                  <a:pt x="69413" y="104894"/>
                  <a:pt x="67151" y="103823"/>
                  <a:pt x="65752" y="101918"/>
                </a:cubicBezTo>
                <a:lnTo>
                  <a:pt x="51465" y="82867"/>
                </a:lnTo>
                <a:cubicBezTo>
                  <a:pt x="49084" y="79712"/>
                  <a:pt x="49738" y="75248"/>
                  <a:pt x="52894" y="72866"/>
                </a:cubicBezTo>
                <a:cubicBezTo>
                  <a:pt x="56049" y="70485"/>
                  <a:pt x="60514" y="71140"/>
                  <a:pt x="62895" y="74295"/>
                </a:cubicBezTo>
                <a:lnTo>
                  <a:pt x="70931" y="85011"/>
                </a:lnTo>
                <a:lnTo>
                  <a:pt x="89208" y="55751"/>
                </a:lnTo>
                <a:cubicBezTo>
                  <a:pt x="91291" y="52417"/>
                  <a:pt x="95696" y="51375"/>
                  <a:pt x="99060" y="53489"/>
                </a:cubicBezTo>
                <a:cubicBezTo>
                  <a:pt x="102424" y="55602"/>
                  <a:pt x="103436" y="59978"/>
                  <a:pt x="101322" y="63341"/>
                </a:cubicBezTo>
                <a:close/>
              </a:path>
            </a:pathLst>
          </a:custGeom>
          <a:solidFill>
            <a:srgbClr val="C38D9E"/>
          </a:solidFill>
          <a:ln/>
        </p:spPr>
      </p:sp>
      <p:sp>
        <p:nvSpPr>
          <p:cNvPr id="29" name="Text 27"/>
          <p:cNvSpPr/>
          <p:nvPr/>
        </p:nvSpPr>
        <p:spPr>
          <a:xfrm>
            <a:off x="9429750" y="2819400"/>
            <a:ext cx="88582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4A403A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Creativitate</a:t>
            </a:r>
            <a:endParaRPr lang="en-US" sz="1600" dirty="0"/>
          </a:p>
        </p:txBody>
      </p:sp>
      <p:sp>
        <p:nvSpPr>
          <p:cNvPr id="30" name="Shape 28"/>
          <p:cNvSpPr/>
          <p:nvPr/>
        </p:nvSpPr>
        <p:spPr>
          <a:xfrm>
            <a:off x="6419850" y="3257550"/>
            <a:ext cx="2552700" cy="495300"/>
          </a:xfrm>
          <a:custGeom>
            <a:avLst/>
            <a:gdLst/>
            <a:ahLst/>
            <a:cxnLst/>
            <a:rect l="l" t="t" r="r" b="b"/>
            <a:pathLst>
              <a:path w="2552700" h="495300">
                <a:moveTo>
                  <a:pt x="114300" y="0"/>
                </a:moveTo>
                <a:lnTo>
                  <a:pt x="2438400" y="0"/>
                </a:lnTo>
                <a:cubicBezTo>
                  <a:pt x="2501526" y="0"/>
                  <a:pt x="2552700" y="51174"/>
                  <a:pt x="2552700" y="114300"/>
                </a:cubicBezTo>
                <a:lnTo>
                  <a:pt x="2552700" y="381000"/>
                </a:lnTo>
                <a:cubicBezTo>
                  <a:pt x="2552700" y="444126"/>
                  <a:pt x="2501526" y="495300"/>
                  <a:pt x="2438400" y="495300"/>
                </a:cubicBezTo>
                <a:lnTo>
                  <a:pt x="114300" y="495300"/>
                </a:lnTo>
                <a:cubicBezTo>
                  <a:pt x="51174" y="495300"/>
                  <a:pt x="0" y="444126"/>
                  <a:pt x="0" y="381000"/>
                </a:cubicBezTo>
                <a:lnTo>
                  <a:pt x="0" y="114300"/>
                </a:lnTo>
                <a:cubicBezTo>
                  <a:pt x="0" y="51216"/>
                  <a:pt x="51216" y="0"/>
                  <a:pt x="114300" y="0"/>
                </a:cubicBezTo>
                <a:close/>
              </a:path>
            </a:pathLst>
          </a:custGeom>
          <a:solidFill>
            <a:srgbClr val="FFFFFF">
              <a:alpha val="70196"/>
            </a:srgbClr>
          </a:solidFill>
          <a:ln/>
        </p:spPr>
      </p:sp>
      <p:sp>
        <p:nvSpPr>
          <p:cNvPr id="31" name="Shape 29"/>
          <p:cNvSpPr/>
          <p:nvPr/>
        </p:nvSpPr>
        <p:spPr>
          <a:xfrm>
            <a:off x="6553200" y="342900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76200" y="152400"/>
                </a:moveTo>
                <a:cubicBezTo>
                  <a:pt x="118256" y="152400"/>
                  <a:pt x="152400" y="118256"/>
                  <a:pt x="152400" y="76200"/>
                </a:cubicBezTo>
                <a:cubicBezTo>
                  <a:pt x="152400" y="34144"/>
                  <a:pt x="118256" y="0"/>
                  <a:pt x="76200" y="0"/>
                </a:cubicBezTo>
                <a:cubicBezTo>
                  <a:pt x="34144" y="0"/>
                  <a:pt x="0" y="34144"/>
                  <a:pt x="0" y="76200"/>
                </a:cubicBezTo>
                <a:cubicBezTo>
                  <a:pt x="0" y="118256"/>
                  <a:pt x="34144" y="152400"/>
                  <a:pt x="76200" y="152400"/>
                </a:cubicBezTo>
                <a:close/>
                <a:moveTo>
                  <a:pt x="101322" y="63311"/>
                </a:moveTo>
                <a:lnTo>
                  <a:pt x="77510" y="101411"/>
                </a:lnTo>
                <a:cubicBezTo>
                  <a:pt x="76260" y="103406"/>
                  <a:pt x="74116" y="104656"/>
                  <a:pt x="71765" y="104775"/>
                </a:cubicBezTo>
                <a:cubicBezTo>
                  <a:pt x="69413" y="104894"/>
                  <a:pt x="67151" y="103823"/>
                  <a:pt x="65752" y="101918"/>
                </a:cubicBezTo>
                <a:lnTo>
                  <a:pt x="51465" y="82867"/>
                </a:lnTo>
                <a:cubicBezTo>
                  <a:pt x="49084" y="79712"/>
                  <a:pt x="49738" y="75248"/>
                  <a:pt x="52894" y="72866"/>
                </a:cubicBezTo>
                <a:cubicBezTo>
                  <a:pt x="56049" y="70485"/>
                  <a:pt x="60514" y="71140"/>
                  <a:pt x="62895" y="74295"/>
                </a:cubicBezTo>
                <a:lnTo>
                  <a:pt x="70931" y="85011"/>
                </a:lnTo>
                <a:lnTo>
                  <a:pt x="89208" y="55751"/>
                </a:lnTo>
                <a:cubicBezTo>
                  <a:pt x="91291" y="52417"/>
                  <a:pt x="95696" y="51375"/>
                  <a:pt x="99060" y="53489"/>
                </a:cubicBezTo>
                <a:cubicBezTo>
                  <a:pt x="102424" y="55602"/>
                  <a:pt x="103436" y="59978"/>
                  <a:pt x="101322" y="63341"/>
                </a:cubicBezTo>
                <a:close/>
              </a:path>
            </a:pathLst>
          </a:custGeom>
          <a:solidFill>
            <a:srgbClr val="C38D9E"/>
          </a:solidFill>
          <a:ln/>
        </p:spPr>
      </p:sp>
      <p:sp>
        <p:nvSpPr>
          <p:cNvPr id="32" name="Text 30"/>
          <p:cNvSpPr/>
          <p:nvPr/>
        </p:nvSpPr>
        <p:spPr>
          <a:xfrm>
            <a:off x="6800850" y="3390900"/>
            <a:ext cx="12192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4A403A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Responsabilitate</a:t>
            </a:r>
            <a:endParaRPr lang="en-US" sz="1600" dirty="0"/>
          </a:p>
        </p:txBody>
      </p:sp>
      <p:sp>
        <p:nvSpPr>
          <p:cNvPr id="33" name="Shape 31"/>
          <p:cNvSpPr/>
          <p:nvPr/>
        </p:nvSpPr>
        <p:spPr>
          <a:xfrm>
            <a:off x="9048750" y="3257550"/>
            <a:ext cx="2552700" cy="495300"/>
          </a:xfrm>
          <a:custGeom>
            <a:avLst/>
            <a:gdLst/>
            <a:ahLst/>
            <a:cxnLst/>
            <a:rect l="l" t="t" r="r" b="b"/>
            <a:pathLst>
              <a:path w="2552700" h="495300">
                <a:moveTo>
                  <a:pt x="114300" y="0"/>
                </a:moveTo>
                <a:lnTo>
                  <a:pt x="2438400" y="0"/>
                </a:lnTo>
                <a:cubicBezTo>
                  <a:pt x="2501526" y="0"/>
                  <a:pt x="2552700" y="51174"/>
                  <a:pt x="2552700" y="114300"/>
                </a:cubicBezTo>
                <a:lnTo>
                  <a:pt x="2552700" y="381000"/>
                </a:lnTo>
                <a:cubicBezTo>
                  <a:pt x="2552700" y="444126"/>
                  <a:pt x="2501526" y="495300"/>
                  <a:pt x="2438400" y="495300"/>
                </a:cubicBezTo>
                <a:lnTo>
                  <a:pt x="114300" y="495300"/>
                </a:lnTo>
                <a:cubicBezTo>
                  <a:pt x="51174" y="495300"/>
                  <a:pt x="0" y="444126"/>
                  <a:pt x="0" y="381000"/>
                </a:cubicBezTo>
                <a:lnTo>
                  <a:pt x="0" y="114300"/>
                </a:lnTo>
                <a:cubicBezTo>
                  <a:pt x="0" y="51216"/>
                  <a:pt x="51216" y="0"/>
                  <a:pt x="114300" y="0"/>
                </a:cubicBezTo>
                <a:close/>
              </a:path>
            </a:pathLst>
          </a:custGeom>
          <a:solidFill>
            <a:srgbClr val="FFFFFF">
              <a:alpha val="70196"/>
            </a:srgbClr>
          </a:solidFill>
          <a:ln/>
        </p:spPr>
      </p:sp>
      <p:sp>
        <p:nvSpPr>
          <p:cNvPr id="34" name="Shape 32"/>
          <p:cNvSpPr/>
          <p:nvPr/>
        </p:nvSpPr>
        <p:spPr>
          <a:xfrm>
            <a:off x="9182100" y="342900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76200" y="152400"/>
                </a:moveTo>
                <a:cubicBezTo>
                  <a:pt x="118256" y="152400"/>
                  <a:pt x="152400" y="118256"/>
                  <a:pt x="152400" y="76200"/>
                </a:cubicBezTo>
                <a:cubicBezTo>
                  <a:pt x="152400" y="34144"/>
                  <a:pt x="118256" y="0"/>
                  <a:pt x="76200" y="0"/>
                </a:cubicBezTo>
                <a:cubicBezTo>
                  <a:pt x="34144" y="0"/>
                  <a:pt x="0" y="34144"/>
                  <a:pt x="0" y="76200"/>
                </a:cubicBezTo>
                <a:cubicBezTo>
                  <a:pt x="0" y="118256"/>
                  <a:pt x="34144" y="152400"/>
                  <a:pt x="76200" y="152400"/>
                </a:cubicBezTo>
                <a:close/>
                <a:moveTo>
                  <a:pt x="101322" y="63311"/>
                </a:moveTo>
                <a:lnTo>
                  <a:pt x="77510" y="101411"/>
                </a:lnTo>
                <a:cubicBezTo>
                  <a:pt x="76260" y="103406"/>
                  <a:pt x="74116" y="104656"/>
                  <a:pt x="71765" y="104775"/>
                </a:cubicBezTo>
                <a:cubicBezTo>
                  <a:pt x="69413" y="104894"/>
                  <a:pt x="67151" y="103823"/>
                  <a:pt x="65752" y="101918"/>
                </a:cubicBezTo>
                <a:lnTo>
                  <a:pt x="51465" y="82867"/>
                </a:lnTo>
                <a:cubicBezTo>
                  <a:pt x="49084" y="79712"/>
                  <a:pt x="49738" y="75248"/>
                  <a:pt x="52894" y="72866"/>
                </a:cubicBezTo>
                <a:cubicBezTo>
                  <a:pt x="56049" y="70485"/>
                  <a:pt x="60514" y="71140"/>
                  <a:pt x="62895" y="74295"/>
                </a:cubicBezTo>
                <a:lnTo>
                  <a:pt x="70931" y="85011"/>
                </a:lnTo>
                <a:lnTo>
                  <a:pt x="89208" y="55751"/>
                </a:lnTo>
                <a:cubicBezTo>
                  <a:pt x="91291" y="52417"/>
                  <a:pt x="95696" y="51375"/>
                  <a:pt x="99060" y="53489"/>
                </a:cubicBezTo>
                <a:cubicBezTo>
                  <a:pt x="102424" y="55602"/>
                  <a:pt x="103436" y="59978"/>
                  <a:pt x="101322" y="63341"/>
                </a:cubicBezTo>
                <a:close/>
              </a:path>
            </a:pathLst>
          </a:custGeom>
          <a:solidFill>
            <a:srgbClr val="C38D9E"/>
          </a:solidFill>
          <a:ln/>
        </p:spPr>
      </p:sp>
      <p:sp>
        <p:nvSpPr>
          <p:cNvPr id="35" name="Text 33"/>
          <p:cNvSpPr/>
          <p:nvPr/>
        </p:nvSpPr>
        <p:spPr>
          <a:xfrm>
            <a:off x="9429750" y="3390900"/>
            <a:ext cx="9906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4A403A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Perseverență</a:t>
            </a:r>
            <a:endParaRPr lang="en-US" sz="1600" dirty="0"/>
          </a:p>
        </p:txBody>
      </p:sp>
      <p:sp>
        <p:nvSpPr>
          <p:cNvPr id="36" name="Shape 34"/>
          <p:cNvSpPr/>
          <p:nvPr/>
        </p:nvSpPr>
        <p:spPr>
          <a:xfrm>
            <a:off x="6419850" y="3829050"/>
            <a:ext cx="2552700" cy="495300"/>
          </a:xfrm>
          <a:custGeom>
            <a:avLst/>
            <a:gdLst/>
            <a:ahLst/>
            <a:cxnLst/>
            <a:rect l="l" t="t" r="r" b="b"/>
            <a:pathLst>
              <a:path w="2552700" h="495300">
                <a:moveTo>
                  <a:pt x="114300" y="0"/>
                </a:moveTo>
                <a:lnTo>
                  <a:pt x="2438400" y="0"/>
                </a:lnTo>
                <a:cubicBezTo>
                  <a:pt x="2501526" y="0"/>
                  <a:pt x="2552700" y="51174"/>
                  <a:pt x="2552700" y="114300"/>
                </a:cubicBezTo>
                <a:lnTo>
                  <a:pt x="2552700" y="381000"/>
                </a:lnTo>
                <a:cubicBezTo>
                  <a:pt x="2552700" y="444126"/>
                  <a:pt x="2501526" y="495300"/>
                  <a:pt x="2438400" y="495300"/>
                </a:cubicBezTo>
                <a:lnTo>
                  <a:pt x="114300" y="495300"/>
                </a:lnTo>
                <a:cubicBezTo>
                  <a:pt x="51174" y="495300"/>
                  <a:pt x="0" y="444126"/>
                  <a:pt x="0" y="381000"/>
                </a:cubicBezTo>
                <a:lnTo>
                  <a:pt x="0" y="114300"/>
                </a:lnTo>
                <a:cubicBezTo>
                  <a:pt x="0" y="51216"/>
                  <a:pt x="51216" y="0"/>
                  <a:pt x="114300" y="0"/>
                </a:cubicBezTo>
                <a:close/>
              </a:path>
            </a:pathLst>
          </a:custGeom>
          <a:solidFill>
            <a:srgbClr val="FFFFFF">
              <a:alpha val="70196"/>
            </a:srgbClr>
          </a:solidFill>
          <a:ln/>
        </p:spPr>
      </p:sp>
      <p:sp>
        <p:nvSpPr>
          <p:cNvPr id="37" name="Shape 35"/>
          <p:cNvSpPr/>
          <p:nvPr/>
        </p:nvSpPr>
        <p:spPr>
          <a:xfrm>
            <a:off x="6553200" y="400050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76200" y="152400"/>
                </a:moveTo>
                <a:cubicBezTo>
                  <a:pt x="118256" y="152400"/>
                  <a:pt x="152400" y="118256"/>
                  <a:pt x="152400" y="76200"/>
                </a:cubicBezTo>
                <a:cubicBezTo>
                  <a:pt x="152400" y="34144"/>
                  <a:pt x="118256" y="0"/>
                  <a:pt x="76200" y="0"/>
                </a:cubicBezTo>
                <a:cubicBezTo>
                  <a:pt x="34144" y="0"/>
                  <a:pt x="0" y="34144"/>
                  <a:pt x="0" y="76200"/>
                </a:cubicBezTo>
                <a:cubicBezTo>
                  <a:pt x="0" y="118256"/>
                  <a:pt x="34144" y="152400"/>
                  <a:pt x="76200" y="152400"/>
                </a:cubicBezTo>
                <a:close/>
                <a:moveTo>
                  <a:pt x="101322" y="63311"/>
                </a:moveTo>
                <a:lnTo>
                  <a:pt x="77510" y="101411"/>
                </a:lnTo>
                <a:cubicBezTo>
                  <a:pt x="76260" y="103406"/>
                  <a:pt x="74116" y="104656"/>
                  <a:pt x="71765" y="104775"/>
                </a:cubicBezTo>
                <a:cubicBezTo>
                  <a:pt x="69413" y="104894"/>
                  <a:pt x="67151" y="103823"/>
                  <a:pt x="65752" y="101918"/>
                </a:cubicBezTo>
                <a:lnTo>
                  <a:pt x="51465" y="82867"/>
                </a:lnTo>
                <a:cubicBezTo>
                  <a:pt x="49084" y="79712"/>
                  <a:pt x="49738" y="75248"/>
                  <a:pt x="52894" y="72866"/>
                </a:cubicBezTo>
                <a:cubicBezTo>
                  <a:pt x="56049" y="70485"/>
                  <a:pt x="60514" y="71140"/>
                  <a:pt x="62895" y="74295"/>
                </a:cubicBezTo>
                <a:lnTo>
                  <a:pt x="70931" y="85011"/>
                </a:lnTo>
                <a:lnTo>
                  <a:pt x="89208" y="55751"/>
                </a:lnTo>
                <a:cubicBezTo>
                  <a:pt x="91291" y="52417"/>
                  <a:pt x="95696" y="51375"/>
                  <a:pt x="99060" y="53489"/>
                </a:cubicBezTo>
                <a:cubicBezTo>
                  <a:pt x="102424" y="55602"/>
                  <a:pt x="103436" y="59978"/>
                  <a:pt x="101322" y="63341"/>
                </a:cubicBezTo>
                <a:close/>
              </a:path>
            </a:pathLst>
          </a:custGeom>
          <a:solidFill>
            <a:srgbClr val="C38D9E"/>
          </a:solidFill>
          <a:ln/>
        </p:spPr>
      </p:sp>
      <p:sp>
        <p:nvSpPr>
          <p:cNvPr id="38" name="Text 36"/>
          <p:cNvSpPr/>
          <p:nvPr/>
        </p:nvSpPr>
        <p:spPr>
          <a:xfrm>
            <a:off x="6800850" y="3962400"/>
            <a:ext cx="8001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4A403A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Integritate</a:t>
            </a:r>
            <a:endParaRPr lang="en-US" sz="1600" dirty="0"/>
          </a:p>
        </p:txBody>
      </p:sp>
      <p:sp>
        <p:nvSpPr>
          <p:cNvPr id="39" name="Shape 37"/>
          <p:cNvSpPr/>
          <p:nvPr/>
        </p:nvSpPr>
        <p:spPr>
          <a:xfrm>
            <a:off x="9048750" y="3829050"/>
            <a:ext cx="2552700" cy="495300"/>
          </a:xfrm>
          <a:custGeom>
            <a:avLst/>
            <a:gdLst/>
            <a:ahLst/>
            <a:cxnLst/>
            <a:rect l="l" t="t" r="r" b="b"/>
            <a:pathLst>
              <a:path w="2552700" h="495300">
                <a:moveTo>
                  <a:pt x="114300" y="0"/>
                </a:moveTo>
                <a:lnTo>
                  <a:pt x="2438400" y="0"/>
                </a:lnTo>
                <a:cubicBezTo>
                  <a:pt x="2501526" y="0"/>
                  <a:pt x="2552700" y="51174"/>
                  <a:pt x="2552700" y="114300"/>
                </a:cubicBezTo>
                <a:lnTo>
                  <a:pt x="2552700" y="381000"/>
                </a:lnTo>
                <a:cubicBezTo>
                  <a:pt x="2552700" y="444126"/>
                  <a:pt x="2501526" y="495300"/>
                  <a:pt x="2438400" y="495300"/>
                </a:cubicBezTo>
                <a:lnTo>
                  <a:pt x="114300" y="495300"/>
                </a:lnTo>
                <a:cubicBezTo>
                  <a:pt x="51174" y="495300"/>
                  <a:pt x="0" y="444126"/>
                  <a:pt x="0" y="381000"/>
                </a:cubicBezTo>
                <a:lnTo>
                  <a:pt x="0" y="114300"/>
                </a:lnTo>
                <a:cubicBezTo>
                  <a:pt x="0" y="51216"/>
                  <a:pt x="51216" y="0"/>
                  <a:pt x="114300" y="0"/>
                </a:cubicBezTo>
                <a:close/>
              </a:path>
            </a:pathLst>
          </a:custGeom>
          <a:solidFill>
            <a:srgbClr val="FFFFFF">
              <a:alpha val="70196"/>
            </a:srgbClr>
          </a:solidFill>
          <a:ln/>
        </p:spPr>
      </p:sp>
      <p:sp>
        <p:nvSpPr>
          <p:cNvPr id="40" name="Shape 38"/>
          <p:cNvSpPr/>
          <p:nvPr/>
        </p:nvSpPr>
        <p:spPr>
          <a:xfrm>
            <a:off x="9182100" y="400050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76200" y="152400"/>
                </a:moveTo>
                <a:cubicBezTo>
                  <a:pt x="118256" y="152400"/>
                  <a:pt x="152400" y="118256"/>
                  <a:pt x="152400" y="76200"/>
                </a:cubicBezTo>
                <a:cubicBezTo>
                  <a:pt x="152400" y="34144"/>
                  <a:pt x="118256" y="0"/>
                  <a:pt x="76200" y="0"/>
                </a:cubicBezTo>
                <a:cubicBezTo>
                  <a:pt x="34144" y="0"/>
                  <a:pt x="0" y="34144"/>
                  <a:pt x="0" y="76200"/>
                </a:cubicBezTo>
                <a:cubicBezTo>
                  <a:pt x="0" y="118256"/>
                  <a:pt x="34144" y="152400"/>
                  <a:pt x="76200" y="152400"/>
                </a:cubicBezTo>
                <a:close/>
                <a:moveTo>
                  <a:pt x="101322" y="63311"/>
                </a:moveTo>
                <a:lnTo>
                  <a:pt x="77510" y="101411"/>
                </a:lnTo>
                <a:cubicBezTo>
                  <a:pt x="76260" y="103406"/>
                  <a:pt x="74116" y="104656"/>
                  <a:pt x="71765" y="104775"/>
                </a:cubicBezTo>
                <a:cubicBezTo>
                  <a:pt x="69413" y="104894"/>
                  <a:pt x="67151" y="103823"/>
                  <a:pt x="65752" y="101918"/>
                </a:cubicBezTo>
                <a:lnTo>
                  <a:pt x="51465" y="82867"/>
                </a:lnTo>
                <a:cubicBezTo>
                  <a:pt x="49084" y="79712"/>
                  <a:pt x="49738" y="75248"/>
                  <a:pt x="52894" y="72866"/>
                </a:cubicBezTo>
                <a:cubicBezTo>
                  <a:pt x="56049" y="70485"/>
                  <a:pt x="60514" y="71140"/>
                  <a:pt x="62895" y="74295"/>
                </a:cubicBezTo>
                <a:lnTo>
                  <a:pt x="70931" y="85011"/>
                </a:lnTo>
                <a:lnTo>
                  <a:pt x="89208" y="55751"/>
                </a:lnTo>
                <a:cubicBezTo>
                  <a:pt x="91291" y="52417"/>
                  <a:pt x="95696" y="51375"/>
                  <a:pt x="99060" y="53489"/>
                </a:cubicBezTo>
                <a:cubicBezTo>
                  <a:pt x="102424" y="55602"/>
                  <a:pt x="103436" y="59978"/>
                  <a:pt x="101322" y="63341"/>
                </a:cubicBezTo>
                <a:close/>
              </a:path>
            </a:pathLst>
          </a:custGeom>
          <a:solidFill>
            <a:srgbClr val="C38D9E"/>
          </a:solidFill>
          <a:ln/>
        </p:spPr>
      </p:sp>
      <p:sp>
        <p:nvSpPr>
          <p:cNvPr id="41" name="Text 39"/>
          <p:cNvSpPr/>
          <p:nvPr/>
        </p:nvSpPr>
        <p:spPr>
          <a:xfrm>
            <a:off x="9429750" y="3962400"/>
            <a:ext cx="6096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4A403A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Bucurie</a:t>
            </a:r>
            <a:endParaRPr lang="en-US" sz="1600" dirty="0"/>
          </a:p>
        </p:txBody>
      </p:sp>
      <p:sp>
        <p:nvSpPr>
          <p:cNvPr id="42" name="Shape 40"/>
          <p:cNvSpPr/>
          <p:nvPr/>
        </p:nvSpPr>
        <p:spPr>
          <a:xfrm>
            <a:off x="6210300" y="4686300"/>
            <a:ext cx="5600700" cy="1790700"/>
          </a:xfrm>
          <a:custGeom>
            <a:avLst/>
            <a:gdLst/>
            <a:ahLst/>
            <a:cxnLst/>
            <a:rect l="l" t="t" r="r" b="b"/>
            <a:pathLst>
              <a:path w="5600700" h="1790700">
                <a:moveTo>
                  <a:pt x="228601" y="0"/>
                </a:moveTo>
                <a:lnTo>
                  <a:pt x="5372099" y="0"/>
                </a:lnTo>
                <a:cubicBezTo>
                  <a:pt x="5498352" y="0"/>
                  <a:pt x="5600700" y="102348"/>
                  <a:pt x="5600700" y="228601"/>
                </a:cubicBezTo>
                <a:lnTo>
                  <a:pt x="5600700" y="1562099"/>
                </a:lnTo>
                <a:cubicBezTo>
                  <a:pt x="5600700" y="1688352"/>
                  <a:pt x="5498352" y="1790700"/>
                  <a:pt x="5372099" y="1790700"/>
                </a:cubicBezTo>
                <a:lnTo>
                  <a:pt x="228601" y="1790700"/>
                </a:lnTo>
                <a:cubicBezTo>
                  <a:pt x="102348" y="1790700"/>
                  <a:pt x="0" y="1688352"/>
                  <a:pt x="0" y="1562099"/>
                </a:cubicBezTo>
                <a:lnTo>
                  <a:pt x="0" y="228601"/>
                </a:lnTo>
                <a:cubicBezTo>
                  <a:pt x="0" y="102433"/>
                  <a:pt x="102433" y="0"/>
                  <a:pt x="228601" y="0"/>
                </a:cubicBezTo>
                <a:close/>
              </a:path>
            </a:pathLst>
          </a:custGeom>
          <a:solidFill>
            <a:srgbClr val="4A403A"/>
          </a:solidFill>
          <a:ln/>
        </p:spPr>
      </p:sp>
      <p:sp>
        <p:nvSpPr>
          <p:cNvPr id="43" name="Shape 41"/>
          <p:cNvSpPr/>
          <p:nvPr/>
        </p:nvSpPr>
        <p:spPr>
          <a:xfrm>
            <a:off x="6415088" y="4895850"/>
            <a:ext cx="257175" cy="228600"/>
          </a:xfrm>
          <a:custGeom>
            <a:avLst/>
            <a:gdLst/>
            <a:ahLst/>
            <a:cxnLst/>
            <a:rect l="l" t="t" r="r" b="b"/>
            <a:pathLst>
              <a:path w="257175" h="228600">
                <a:moveTo>
                  <a:pt x="28575" y="14288"/>
                </a:moveTo>
                <a:cubicBezTo>
                  <a:pt x="12814" y="14288"/>
                  <a:pt x="0" y="27102"/>
                  <a:pt x="0" y="42863"/>
                </a:cubicBezTo>
                <a:lnTo>
                  <a:pt x="0" y="185738"/>
                </a:lnTo>
                <a:cubicBezTo>
                  <a:pt x="0" y="201498"/>
                  <a:pt x="12814" y="214313"/>
                  <a:pt x="28575" y="214313"/>
                </a:cubicBezTo>
                <a:lnTo>
                  <a:pt x="228600" y="214313"/>
                </a:lnTo>
                <a:cubicBezTo>
                  <a:pt x="244361" y="214313"/>
                  <a:pt x="257175" y="201498"/>
                  <a:pt x="257175" y="185738"/>
                </a:cubicBezTo>
                <a:lnTo>
                  <a:pt x="257175" y="42863"/>
                </a:lnTo>
                <a:cubicBezTo>
                  <a:pt x="257175" y="27102"/>
                  <a:pt x="244361" y="14288"/>
                  <a:pt x="228600" y="14288"/>
                </a:cubicBezTo>
                <a:lnTo>
                  <a:pt x="28575" y="14288"/>
                </a:lnTo>
                <a:close/>
                <a:moveTo>
                  <a:pt x="64294" y="128588"/>
                </a:moveTo>
                <a:lnTo>
                  <a:pt x="92869" y="128588"/>
                </a:lnTo>
                <a:cubicBezTo>
                  <a:pt x="112603" y="128588"/>
                  <a:pt x="128588" y="144572"/>
                  <a:pt x="128588" y="164306"/>
                </a:cubicBezTo>
                <a:cubicBezTo>
                  <a:pt x="128588" y="168235"/>
                  <a:pt x="125373" y="171450"/>
                  <a:pt x="121444" y="171450"/>
                </a:cubicBezTo>
                <a:lnTo>
                  <a:pt x="35719" y="171450"/>
                </a:lnTo>
                <a:cubicBezTo>
                  <a:pt x="31790" y="171450"/>
                  <a:pt x="28575" y="168235"/>
                  <a:pt x="28575" y="164306"/>
                </a:cubicBezTo>
                <a:cubicBezTo>
                  <a:pt x="28575" y="144572"/>
                  <a:pt x="44559" y="128588"/>
                  <a:pt x="64294" y="128588"/>
                </a:cubicBezTo>
                <a:close/>
                <a:moveTo>
                  <a:pt x="53578" y="85725"/>
                </a:moveTo>
                <a:cubicBezTo>
                  <a:pt x="53578" y="71925"/>
                  <a:pt x="64782" y="60722"/>
                  <a:pt x="78581" y="60722"/>
                </a:cubicBezTo>
                <a:cubicBezTo>
                  <a:pt x="92381" y="60722"/>
                  <a:pt x="103584" y="71925"/>
                  <a:pt x="103584" y="85725"/>
                </a:cubicBezTo>
                <a:cubicBezTo>
                  <a:pt x="103584" y="99525"/>
                  <a:pt x="92381" y="110728"/>
                  <a:pt x="78581" y="110728"/>
                </a:cubicBezTo>
                <a:cubicBezTo>
                  <a:pt x="64782" y="110728"/>
                  <a:pt x="53578" y="99525"/>
                  <a:pt x="53578" y="85725"/>
                </a:cubicBezTo>
                <a:close/>
                <a:moveTo>
                  <a:pt x="160734" y="64294"/>
                </a:moveTo>
                <a:lnTo>
                  <a:pt x="210741" y="64294"/>
                </a:lnTo>
                <a:cubicBezTo>
                  <a:pt x="216679" y="64294"/>
                  <a:pt x="221456" y="69071"/>
                  <a:pt x="221456" y="75009"/>
                </a:cubicBezTo>
                <a:cubicBezTo>
                  <a:pt x="221456" y="80948"/>
                  <a:pt x="216679" y="85725"/>
                  <a:pt x="210741" y="85725"/>
                </a:cubicBezTo>
                <a:lnTo>
                  <a:pt x="160734" y="85725"/>
                </a:lnTo>
                <a:cubicBezTo>
                  <a:pt x="154796" y="85725"/>
                  <a:pt x="150019" y="80948"/>
                  <a:pt x="150019" y="75009"/>
                </a:cubicBezTo>
                <a:cubicBezTo>
                  <a:pt x="150019" y="69071"/>
                  <a:pt x="154796" y="64294"/>
                  <a:pt x="160734" y="64294"/>
                </a:cubicBezTo>
                <a:close/>
                <a:moveTo>
                  <a:pt x="160734" y="107156"/>
                </a:moveTo>
                <a:lnTo>
                  <a:pt x="210741" y="107156"/>
                </a:lnTo>
                <a:cubicBezTo>
                  <a:pt x="216679" y="107156"/>
                  <a:pt x="221456" y="111934"/>
                  <a:pt x="221456" y="117872"/>
                </a:cubicBezTo>
                <a:cubicBezTo>
                  <a:pt x="221456" y="123810"/>
                  <a:pt x="216679" y="128588"/>
                  <a:pt x="210741" y="128588"/>
                </a:cubicBezTo>
                <a:lnTo>
                  <a:pt x="160734" y="128588"/>
                </a:lnTo>
                <a:cubicBezTo>
                  <a:pt x="154796" y="128588"/>
                  <a:pt x="150019" y="123810"/>
                  <a:pt x="150019" y="117872"/>
                </a:cubicBezTo>
                <a:cubicBezTo>
                  <a:pt x="150019" y="111934"/>
                  <a:pt x="154796" y="107156"/>
                  <a:pt x="160734" y="107156"/>
                </a:cubicBezTo>
                <a:close/>
              </a:path>
            </a:pathLst>
          </a:custGeom>
          <a:solidFill>
            <a:srgbClr val="E8A87C"/>
          </a:solidFill>
          <a:ln/>
        </p:spPr>
      </p:sp>
      <p:sp>
        <p:nvSpPr>
          <p:cNvPr id="44" name="Text 42"/>
          <p:cNvSpPr/>
          <p:nvPr/>
        </p:nvSpPr>
        <p:spPr>
          <a:xfrm>
            <a:off x="6800850" y="4876800"/>
            <a:ext cx="153352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FFFBF5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Date de Contact</a:t>
            </a:r>
            <a:endParaRPr lang="en-US" sz="1600" dirty="0"/>
          </a:p>
        </p:txBody>
      </p:sp>
      <p:sp>
        <p:nvSpPr>
          <p:cNvPr id="45" name="Shape 43"/>
          <p:cNvSpPr/>
          <p:nvPr/>
        </p:nvSpPr>
        <p:spPr>
          <a:xfrm>
            <a:off x="6438900" y="5300663"/>
            <a:ext cx="114300" cy="152400"/>
          </a:xfrm>
          <a:custGeom>
            <a:avLst/>
            <a:gdLst/>
            <a:ahLst/>
            <a:cxnLst/>
            <a:rect l="l" t="t" r="r" b="b"/>
            <a:pathLst>
              <a:path w="114300" h="152400">
                <a:moveTo>
                  <a:pt x="0" y="56138"/>
                </a:moveTo>
                <a:cubicBezTo>
                  <a:pt x="0" y="25122"/>
                  <a:pt x="25598" y="0"/>
                  <a:pt x="57150" y="0"/>
                </a:cubicBezTo>
                <a:cubicBezTo>
                  <a:pt x="88702" y="0"/>
                  <a:pt x="114300" y="25122"/>
                  <a:pt x="114300" y="56138"/>
                </a:cubicBezTo>
                <a:cubicBezTo>
                  <a:pt x="114300" y="91648"/>
                  <a:pt x="78522" y="134213"/>
                  <a:pt x="63579" y="150435"/>
                </a:cubicBezTo>
                <a:cubicBezTo>
                  <a:pt x="60067" y="154245"/>
                  <a:pt x="54203" y="154245"/>
                  <a:pt x="50691" y="150435"/>
                </a:cubicBezTo>
                <a:cubicBezTo>
                  <a:pt x="35749" y="134213"/>
                  <a:pt x="-30" y="91648"/>
                  <a:pt x="-30" y="56138"/>
                </a:cubicBezTo>
                <a:close/>
                <a:moveTo>
                  <a:pt x="57150" y="76200"/>
                </a:moveTo>
                <a:cubicBezTo>
                  <a:pt x="67664" y="76200"/>
                  <a:pt x="76200" y="67664"/>
                  <a:pt x="76200" y="57150"/>
                </a:cubicBezTo>
                <a:cubicBezTo>
                  <a:pt x="76200" y="46636"/>
                  <a:pt x="67664" y="38100"/>
                  <a:pt x="57150" y="38100"/>
                </a:cubicBezTo>
                <a:cubicBezTo>
                  <a:pt x="46636" y="38100"/>
                  <a:pt x="38100" y="46636"/>
                  <a:pt x="38100" y="57150"/>
                </a:cubicBezTo>
                <a:cubicBezTo>
                  <a:pt x="38100" y="67664"/>
                  <a:pt x="46636" y="76200"/>
                  <a:pt x="57150" y="76200"/>
                </a:cubicBezTo>
                <a:close/>
              </a:path>
            </a:pathLst>
          </a:custGeom>
          <a:solidFill>
            <a:srgbClr val="E8A87C"/>
          </a:solidFill>
          <a:ln/>
        </p:spPr>
      </p:sp>
      <p:sp>
        <p:nvSpPr>
          <p:cNvPr id="46" name="Text 44"/>
          <p:cNvSpPr/>
          <p:nvPr/>
        </p:nvSpPr>
        <p:spPr>
          <a:xfrm>
            <a:off x="6591300" y="5257800"/>
            <a:ext cx="51054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FFFBF5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str. Rândunelelor, nr. 3 bis, Luduș, jud. Mureș</a:t>
            </a:r>
            <a:endParaRPr lang="en-US" sz="1600" dirty="0"/>
          </a:p>
        </p:txBody>
      </p:sp>
      <p:sp>
        <p:nvSpPr>
          <p:cNvPr id="47" name="Shape 45"/>
          <p:cNvSpPr/>
          <p:nvPr/>
        </p:nvSpPr>
        <p:spPr>
          <a:xfrm>
            <a:off x="6429375" y="5567363"/>
            <a:ext cx="133350" cy="152400"/>
          </a:xfrm>
          <a:custGeom>
            <a:avLst/>
            <a:gdLst/>
            <a:ahLst/>
            <a:cxnLst/>
            <a:rect l="l" t="t" r="r" b="b"/>
            <a:pathLst>
              <a:path w="133350" h="152400">
                <a:moveTo>
                  <a:pt x="66675" y="73819"/>
                </a:moveTo>
                <a:cubicBezTo>
                  <a:pt x="86389" y="73819"/>
                  <a:pt x="102394" y="57814"/>
                  <a:pt x="102394" y="38100"/>
                </a:cubicBezTo>
                <a:cubicBezTo>
                  <a:pt x="102394" y="18386"/>
                  <a:pt x="86389" y="2381"/>
                  <a:pt x="66675" y="2381"/>
                </a:cubicBezTo>
                <a:cubicBezTo>
                  <a:pt x="46961" y="2381"/>
                  <a:pt x="30956" y="18386"/>
                  <a:pt x="30956" y="38100"/>
                </a:cubicBezTo>
                <a:cubicBezTo>
                  <a:pt x="30956" y="57814"/>
                  <a:pt x="46961" y="73819"/>
                  <a:pt x="66675" y="73819"/>
                </a:cubicBezTo>
                <a:close/>
                <a:moveTo>
                  <a:pt x="57835" y="90488"/>
                </a:moveTo>
                <a:cubicBezTo>
                  <a:pt x="28515" y="90488"/>
                  <a:pt x="4763" y="114240"/>
                  <a:pt x="4763" y="143560"/>
                </a:cubicBezTo>
                <a:cubicBezTo>
                  <a:pt x="4763" y="148441"/>
                  <a:pt x="8721" y="152400"/>
                  <a:pt x="13603" y="152400"/>
                </a:cubicBezTo>
                <a:lnTo>
                  <a:pt x="119747" y="152400"/>
                </a:lnTo>
                <a:cubicBezTo>
                  <a:pt x="124629" y="152400"/>
                  <a:pt x="128588" y="148441"/>
                  <a:pt x="128588" y="143560"/>
                </a:cubicBezTo>
                <a:cubicBezTo>
                  <a:pt x="128588" y="114240"/>
                  <a:pt x="104835" y="90488"/>
                  <a:pt x="75515" y="90488"/>
                </a:cubicBezTo>
                <a:lnTo>
                  <a:pt x="57835" y="90488"/>
                </a:lnTo>
                <a:close/>
              </a:path>
            </a:pathLst>
          </a:custGeom>
          <a:solidFill>
            <a:srgbClr val="E8A87C"/>
          </a:solidFill>
          <a:ln/>
        </p:spPr>
      </p:sp>
      <p:sp>
        <p:nvSpPr>
          <p:cNvPr id="48" name="Text 46"/>
          <p:cNvSpPr/>
          <p:nvPr/>
        </p:nvSpPr>
        <p:spPr>
          <a:xfrm>
            <a:off x="6591300" y="5524500"/>
            <a:ext cx="51054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FFFBF5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Director: Botezan Kinga Erika</a:t>
            </a:r>
            <a:endParaRPr lang="en-US" sz="1600" dirty="0"/>
          </a:p>
        </p:txBody>
      </p:sp>
      <p:sp>
        <p:nvSpPr>
          <p:cNvPr id="49" name="Shape 47"/>
          <p:cNvSpPr/>
          <p:nvPr/>
        </p:nvSpPr>
        <p:spPr>
          <a:xfrm>
            <a:off x="6419850" y="5834063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47685" y="7441"/>
                </a:moveTo>
                <a:cubicBezTo>
                  <a:pt x="45333" y="1816"/>
                  <a:pt x="39201" y="-1161"/>
                  <a:pt x="33367" y="417"/>
                </a:cubicBezTo>
                <a:lnTo>
                  <a:pt x="31730" y="863"/>
                </a:lnTo>
                <a:cubicBezTo>
                  <a:pt x="12502" y="6102"/>
                  <a:pt x="-3929" y="24735"/>
                  <a:pt x="863" y="47417"/>
                </a:cubicBezTo>
                <a:cubicBezTo>
                  <a:pt x="11906" y="99506"/>
                  <a:pt x="52894" y="140494"/>
                  <a:pt x="104983" y="151537"/>
                </a:cubicBezTo>
                <a:cubicBezTo>
                  <a:pt x="127695" y="156359"/>
                  <a:pt x="146298" y="139898"/>
                  <a:pt x="151537" y="120670"/>
                </a:cubicBezTo>
                <a:lnTo>
                  <a:pt x="151983" y="119033"/>
                </a:lnTo>
                <a:cubicBezTo>
                  <a:pt x="153591" y="113169"/>
                  <a:pt x="150584" y="107037"/>
                  <a:pt x="144988" y="104715"/>
                </a:cubicBezTo>
                <a:lnTo>
                  <a:pt x="116026" y="92660"/>
                </a:lnTo>
                <a:cubicBezTo>
                  <a:pt x="111115" y="90607"/>
                  <a:pt x="105430" y="92035"/>
                  <a:pt x="102037" y="96173"/>
                </a:cubicBezTo>
                <a:lnTo>
                  <a:pt x="90547" y="110222"/>
                </a:lnTo>
                <a:cubicBezTo>
                  <a:pt x="69622" y="99834"/>
                  <a:pt x="52774" y="82451"/>
                  <a:pt x="43101" y="61109"/>
                </a:cubicBezTo>
                <a:lnTo>
                  <a:pt x="56257" y="50393"/>
                </a:lnTo>
                <a:cubicBezTo>
                  <a:pt x="60394" y="47030"/>
                  <a:pt x="61793" y="41344"/>
                  <a:pt x="59769" y="36403"/>
                </a:cubicBezTo>
                <a:lnTo>
                  <a:pt x="47685" y="7441"/>
                </a:lnTo>
                <a:close/>
              </a:path>
            </a:pathLst>
          </a:custGeom>
          <a:solidFill>
            <a:srgbClr val="E8A87C"/>
          </a:solidFill>
          <a:ln/>
        </p:spPr>
      </p:sp>
      <p:sp>
        <p:nvSpPr>
          <p:cNvPr id="50" name="Text 48"/>
          <p:cNvSpPr/>
          <p:nvPr/>
        </p:nvSpPr>
        <p:spPr>
          <a:xfrm>
            <a:off x="6591300" y="5791200"/>
            <a:ext cx="51054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FFFBF5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0745316657</a:t>
            </a:r>
            <a:endParaRPr lang="en-US" sz="1600" dirty="0"/>
          </a:p>
        </p:txBody>
      </p:sp>
      <p:sp>
        <p:nvSpPr>
          <p:cNvPr id="51" name="Shape 49"/>
          <p:cNvSpPr/>
          <p:nvPr/>
        </p:nvSpPr>
        <p:spPr>
          <a:xfrm>
            <a:off x="6419850" y="6100763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14288" y="19050"/>
                </a:moveTo>
                <a:cubicBezTo>
                  <a:pt x="6400" y="19050"/>
                  <a:pt x="0" y="25450"/>
                  <a:pt x="0" y="33338"/>
                </a:cubicBezTo>
                <a:cubicBezTo>
                  <a:pt x="0" y="37832"/>
                  <a:pt x="2113" y="42059"/>
                  <a:pt x="5715" y="44768"/>
                </a:cubicBezTo>
                <a:lnTo>
                  <a:pt x="67628" y="91202"/>
                </a:lnTo>
                <a:cubicBezTo>
                  <a:pt x="72717" y="95012"/>
                  <a:pt x="79683" y="95012"/>
                  <a:pt x="84773" y="91202"/>
                </a:cubicBezTo>
                <a:lnTo>
                  <a:pt x="146685" y="44767"/>
                </a:lnTo>
                <a:cubicBezTo>
                  <a:pt x="150287" y="42059"/>
                  <a:pt x="152400" y="37832"/>
                  <a:pt x="152400" y="33337"/>
                </a:cubicBezTo>
                <a:cubicBezTo>
                  <a:pt x="152400" y="25450"/>
                  <a:pt x="146000" y="19050"/>
                  <a:pt x="138113" y="19050"/>
                </a:cubicBezTo>
                <a:lnTo>
                  <a:pt x="14288" y="19050"/>
                </a:lnTo>
                <a:close/>
                <a:moveTo>
                  <a:pt x="0" y="58341"/>
                </a:moveTo>
                <a:lnTo>
                  <a:pt x="0" y="114300"/>
                </a:lnTo>
                <a:cubicBezTo>
                  <a:pt x="0" y="124807"/>
                  <a:pt x="8543" y="133350"/>
                  <a:pt x="19050" y="133350"/>
                </a:cubicBezTo>
                <a:lnTo>
                  <a:pt x="133350" y="133350"/>
                </a:lnTo>
                <a:cubicBezTo>
                  <a:pt x="143857" y="133350"/>
                  <a:pt x="152400" y="124807"/>
                  <a:pt x="152400" y="114300"/>
                </a:cubicBezTo>
                <a:lnTo>
                  <a:pt x="152400" y="58341"/>
                </a:lnTo>
                <a:lnTo>
                  <a:pt x="93345" y="102632"/>
                </a:lnTo>
                <a:cubicBezTo>
                  <a:pt x="83195" y="110252"/>
                  <a:pt x="69205" y="110252"/>
                  <a:pt x="59055" y="102632"/>
                </a:cubicBezTo>
                <a:lnTo>
                  <a:pt x="0" y="58341"/>
                </a:lnTo>
                <a:close/>
              </a:path>
            </a:pathLst>
          </a:custGeom>
          <a:solidFill>
            <a:srgbClr val="E8A87C"/>
          </a:solidFill>
          <a:ln/>
        </p:spPr>
      </p:sp>
      <p:sp>
        <p:nvSpPr>
          <p:cNvPr id="52" name="Text 50"/>
          <p:cNvSpPr/>
          <p:nvPr/>
        </p:nvSpPr>
        <p:spPr>
          <a:xfrm>
            <a:off x="6591300" y="6057900"/>
            <a:ext cx="51054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FFFBF5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casutafermecata2012@yahoo.com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BF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42954" y="342954"/>
            <a:ext cx="11711865" cy="4115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80000"/>
              </a:lnSpc>
            </a:pPr>
            <a:r>
              <a:rPr lang="en-US" sz="3241" b="1" dirty="0">
                <a:solidFill>
                  <a:srgbClr val="4A403A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Rețeaua Noastră: 23 de Grupe, 457 de Copii</a:t>
            </a:r>
            <a:endParaRPr lang="en-US" sz="1600" dirty="0"/>
          </a:p>
        </p:txBody>
      </p:sp>
      <p:sp>
        <p:nvSpPr>
          <p:cNvPr id="3" name="Shape 1"/>
          <p:cNvSpPr/>
          <p:nvPr/>
        </p:nvSpPr>
        <p:spPr>
          <a:xfrm>
            <a:off x="342954" y="857384"/>
            <a:ext cx="1097451" cy="68591"/>
          </a:xfrm>
          <a:custGeom>
            <a:avLst/>
            <a:gdLst/>
            <a:ahLst/>
            <a:cxnLst/>
            <a:rect l="l" t="t" r="r" b="b"/>
            <a:pathLst>
              <a:path w="1097451" h="68591">
                <a:moveTo>
                  <a:pt x="34295" y="0"/>
                </a:moveTo>
                <a:lnTo>
                  <a:pt x="1063156" y="0"/>
                </a:lnTo>
                <a:cubicBezTo>
                  <a:pt x="1082097" y="0"/>
                  <a:pt x="1097451" y="15355"/>
                  <a:pt x="1097451" y="34295"/>
                </a:cubicBezTo>
                <a:lnTo>
                  <a:pt x="1097451" y="34295"/>
                </a:lnTo>
                <a:cubicBezTo>
                  <a:pt x="1097451" y="53236"/>
                  <a:pt x="1082097" y="68591"/>
                  <a:pt x="1063156" y="68591"/>
                </a:cubicBezTo>
                <a:lnTo>
                  <a:pt x="34295" y="68591"/>
                </a:lnTo>
                <a:cubicBezTo>
                  <a:pt x="15355" y="68591"/>
                  <a:pt x="0" y="53236"/>
                  <a:pt x="0" y="34295"/>
                </a:cubicBezTo>
                <a:lnTo>
                  <a:pt x="0" y="34295"/>
                </a:lnTo>
                <a:cubicBezTo>
                  <a:pt x="0" y="15355"/>
                  <a:pt x="15355" y="0"/>
                  <a:pt x="34295" y="0"/>
                </a:cubicBezTo>
                <a:close/>
              </a:path>
            </a:pathLst>
          </a:custGeom>
          <a:solidFill>
            <a:srgbClr val="85CDCA"/>
          </a:solidFill>
          <a:ln/>
        </p:spPr>
      </p:sp>
      <p:sp>
        <p:nvSpPr>
          <p:cNvPr id="4" name="Shape 2"/>
          <p:cNvSpPr/>
          <p:nvPr/>
        </p:nvSpPr>
        <p:spPr>
          <a:xfrm>
            <a:off x="342954" y="1148895"/>
            <a:ext cx="6216034" cy="2777924"/>
          </a:xfrm>
          <a:custGeom>
            <a:avLst/>
            <a:gdLst/>
            <a:ahLst/>
            <a:cxnLst/>
            <a:rect l="l" t="t" r="r" b="b"/>
            <a:pathLst>
              <a:path w="6216034" h="2777924">
                <a:moveTo>
                  <a:pt x="34295" y="0"/>
                </a:moveTo>
                <a:lnTo>
                  <a:pt x="6181738" y="0"/>
                </a:lnTo>
                <a:cubicBezTo>
                  <a:pt x="6200679" y="0"/>
                  <a:pt x="6216034" y="15355"/>
                  <a:pt x="6216034" y="34295"/>
                </a:cubicBezTo>
                <a:lnTo>
                  <a:pt x="6216034" y="2572163"/>
                </a:lnTo>
                <a:cubicBezTo>
                  <a:pt x="6216034" y="2685802"/>
                  <a:pt x="6123911" y="2777924"/>
                  <a:pt x="6010273" y="2777924"/>
                </a:cubicBezTo>
                <a:lnTo>
                  <a:pt x="205761" y="2777924"/>
                </a:lnTo>
                <a:cubicBezTo>
                  <a:pt x="92122" y="2777924"/>
                  <a:pt x="0" y="2685802"/>
                  <a:pt x="0" y="2572163"/>
                </a:cubicBezTo>
                <a:lnTo>
                  <a:pt x="0" y="34295"/>
                </a:lnTo>
                <a:cubicBezTo>
                  <a:pt x="0" y="15355"/>
                  <a:pt x="15355" y="0"/>
                  <a:pt x="34295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sx="100000" sy="100000" kx="0" ky="0" algn="bl" rotWithShape="0" blurRad="128608" dist="85738" dir="5400000">
              <a:srgbClr val="000000">
                <a:alpha val="10196"/>
              </a:srgbClr>
            </a:outerShdw>
          </a:effectLst>
        </p:spPr>
      </p:sp>
      <p:sp>
        <p:nvSpPr>
          <p:cNvPr id="5" name="Shape 3"/>
          <p:cNvSpPr/>
          <p:nvPr/>
        </p:nvSpPr>
        <p:spPr>
          <a:xfrm>
            <a:off x="342954" y="1148895"/>
            <a:ext cx="6216034" cy="34295"/>
          </a:xfrm>
          <a:custGeom>
            <a:avLst/>
            <a:gdLst/>
            <a:ahLst/>
            <a:cxnLst/>
            <a:rect l="l" t="t" r="r" b="b"/>
            <a:pathLst>
              <a:path w="6216034" h="34295">
                <a:moveTo>
                  <a:pt x="34295" y="0"/>
                </a:moveTo>
                <a:lnTo>
                  <a:pt x="6181738" y="0"/>
                </a:lnTo>
                <a:cubicBezTo>
                  <a:pt x="6200679" y="0"/>
                  <a:pt x="6216034" y="15355"/>
                  <a:pt x="6216034" y="34295"/>
                </a:cubicBezTo>
                <a:lnTo>
                  <a:pt x="6216034" y="34295"/>
                </a:lnTo>
                <a:lnTo>
                  <a:pt x="0" y="34295"/>
                </a:lnTo>
                <a:lnTo>
                  <a:pt x="0" y="34295"/>
                </a:lnTo>
                <a:cubicBezTo>
                  <a:pt x="0" y="15355"/>
                  <a:pt x="15355" y="0"/>
                  <a:pt x="34295" y="0"/>
                </a:cubicBezTo>
                <a:close/>
              </a:path>
            </a:pathLst>
          </a:custGeom>
          <a:solidFill>
            <a:srgbClr val="E8A87C"/>
          </a:solidFill>
          <a:ln/>
        </p:spPr>
      </p:sp>
      <p:sp>
        <p:nvSpPr>
          <p:cNvPr id="6" name="Shape 4"/>
          <p:cNvSpPr/>
          <p:nvPr/>
        </p:nvSpPr>
        <p:spPr>
          <a:xfrm>
            <a:off x="514430" y="1337519"/>
            <a:ext cx="411544" cy="411544"/>
          </a:xfrm>
          <a:custGeom>
            <a:avLst/>
            <a:gdLst/>
            <a:ahLst/>
            <a:cxnLst/>
            <a:rect l="l" t="t" r="r" b="b"/>
            <a:pathLst>
              <a:path w="411544" h="411544">
                <a:moveTo>
                  <a:pt x="205772" y="0"/>
                </a:moveTo>
                <a:lnTo>
                  <a:pt x="205772" y="0"/>
                </a:lnTo>
                <a:cubicBezTo>
                  <a:pt x="319341" y="0"/>
                  <a:pt x="411544" y="92203"/>
                  <a:pt x="411544" y="205772"/>
                </a:cubicBezTo>
                <a:lnTo>
                  <a:pt x="411544" y="205772"/>
                </a:lnTo>
                <a:cubicBezTo>
                  <a:pt x="411544" y="319341"/>
                  <a:pt x="319341" y="411544"/>
                  <a:pt x="205772" y="411544"/>
                </a:cubicBezTo>
                <a:lnTo>
                  <a:pt x="205772" y="411544"/>
                </a:lnTo>
                <a:cubicBezTo>
                  <a:pt x="92203" y="411544"/>
                  <a:pt x="0" y="319341"/>
                  <a:pt x="0" y="205772"/>
                </a:cubicBezTo>
                <a:lnTo>
                  <a:pt x="0" y="205772"/>
                </a:lnTo>
                <a:cubicBezTo>
                  <a:pt x="0" y="92203"/>
                  <a:pt x="92203" y="0"/>
                  <a:pt x="205772" y="0"/>
                </a:cubicBezTo>
                <a:close/>
              </a:path>
            </a:pathLst>
          </a:custGeom>
          <a:solidFill>
            <a:srgbClr val="E8A87C"/>
          </a:solidFill>
          <a:ln/>
        </p:spPr>
      </p:sp>
      <p:sp>
        <p:nvSpPr>
          <p:cNvPr id="7" name="Shape 5"/>
          <p:cNvSpPr/>
          <p:nvPr/>
        </p:nvSpPr>
        <p:spPr>
          <a:xfrm>
            <a:off x="634464" y="1457553"/>
            <a:ext cx="171477" cy="171477"/>
          </a:xfrm>
          <a:custGeom>
            <a:avLst/>
            <a:gdLst/>
            <a:ahLst/>
            <a:cxnLst/>
            <a:rect l="l" t="t" r="r" b="b"/>
            <a:pathLst>
              <a:path w="171477" h="171477">
                <a:moveTo>
                  <a:pt x="93040" y="2880"/>
                </a:moveTo>
                <a:cubicBezTo>
                  <a:pt x="88920" y="-938"/>
                  <a:pt x="82557" y="-938"/>
                  <a:pt x="78471" y="2880"/>
                </a:cubicBezTo>
                <a:lnTo>
                  <a:pt x="3450" y="72543"/>
                </a:lnTo>
                <a:cubicBezTo>
                  <a:pt x="234" y="75557"/>
                  <a:pt x="-837" y="80212"/>
                  <a:pt x="770" y="84298"/>
                </a:cubicBezTo>
                <a:cubicBezTo>
                  <a:pt x="2378" y="88384"/>
                  <a:pt x="6296" y="91097"/>
                  <a:pt x="10717" y="91097"/>
                </a:cubicBezTo>
                <a:lnTo>
                  <a:pt x="16076" y="91097"/>
                </a:lnTo>
                <a:lnTo>
                  <a:pt x="16076" y="150042"/>
                </a:lnTo>
                <a:cubicBezTo>
                  <a:pt x="16076" y="161865"/>
                  <a:pt x="25688" y="171477"/>
                  <a:pt x="37511" y="171477"/>
                </a:cubicBezTo>
                <a:lnTo>
                  <a:pt x="133966" y="171477"/>
                </a:lnTo>
                <a:cubicBezTo>
                  <a:pt x="145789" y="171477"/>
                  <a:pt x="155401" y="161865"/>
                  <a:pt x="155401" y="150042"/>
                </a:cubicBezTo>
                <a:lnTo>
                  <a:pt x="155401" y="91097"/>
                </a:lnTo>
                <a:lnTo>
                  <a:pt x="160759" y="91097"/>
                </a:lnTo>
                <a:cubicBezTo>
                  <a:pt x="165180" y="91097"/>
                  <a:pt x="169132" y="88384"/>
                  <a:pt x="170740" y="84298"/>
                </a:cubicBezTo>
                <a:cubicBezTo>
                  <a:pt x="172348" y="80212"/>
                  <a:pt x="171276" y="75523"/>
                  <a:pt x="168061" y="72543"/>
                </a:cubicBezTo>
                <a:lnTo>
                  <a:pt x="93040" y="2880"/>
                </a:lnTo>
                <a:close/>
                <a:moveTo>
                  <a:pt x="80380" y="107173"/>
                </a:moveTo>
                <a:lnTo>
                  <a:pt x="91097" y="107173"/>
                </a:lnTo>
                <a:cubicBezTo>
                  <a:pt x="99972" y="107173"/>
                  <a:pt x="107173" y="114374"/>
                  <a:pt x="107173" y="123249"/>
                </a:cubicBezTo>
                <a:lnTo>
                  <a:pt x="107173" y="155401"/>
                </a:lnTo>
                <a:lnTo>
                  <a:pt x="64304" y="155401"/>
                </a:lnTo>
                <a:lnTo>
                  <a:pt x="64304" y="123249"/>
                </a:lnTo>
                <a:cubicBezTo>
                  <a:pt x="64304" y="114374"/>
                  <a:pt x="71504" y="107173"/>
                  <a:pt x="80380" y="107173"/>
                </a:cubicBezTo>
                <a:close/>
              </a:path>
            </a:pathLst>
          </a:custGeom>
          <a:solidFill>
            <a:srgbClr val="FFFFFF"/>
          </a:solidFill>
          <a:ln/>
        </p:spPr>
      </p:sp>
      <p:sp>
        <p:nvSpPr>
          <p:cNvPr id="8" name="Text 6"/>
          <p:cNvSpPr/>
          <p:nvPr/>
        </p:nvSpPr>
        <p:spPr>
          <a:xfrm>
            <a:off x="1028861" y="1423257"/>
            <a:ext cx="2923679" cy="2400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350" b="1" dirty="0">
                <a:solidFill>
                  <a:srgbClr val="4A403A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Grădinița "Căsuța Fermecată" Luduș</a:t>
            </a:r>
            <a:endParaRPr lang="en-US" sz="1600" dirty="0"/>
          </a:p>
        </p:txBody>
      </p:sp>
      <p:sp>
        <p:nvSpPr>
          <p:cNvPr id="9" name="Shape 7"/>
          <p:cNvSpPr/>
          <p:nvPr/>
        </p:nvSpPr>
        <p:spPr>
          <a:xfrm>
            <a:off x="540152" y="1890532"/>
            <a:ext cx="120034" cy="137181"/>
          </a:xfrm>
          <a:custGeom>
            <a:avLst/>
            <a:gdLst/>
            <a:ahLst/>
            <a:cxnLst/>
            <a:rect l="l" t="t" r="r" b="b"/>
            <a:pathLst>
              <a:path w="120034" h="137181">
                <a:moveTo>
                  <a:pt x="116497" y="18782"/>
                </a:moveTo>
                <a:cubicBezTo>
                  <a:pt x="120328" y="21569"/>
                  <a:pt x="121186" y="26927"/>
                  <a:pt x="118399" y="30759"/>
                </a:cubicBezTo>
                <a:lnTo>
                  <a:pt x="49809" y="125071"/>
                </a:lnTo>
                <a:cubicBezTo>
                  <a:pt x="48335" y="127107"/>
                  <a:pt x="46058" y="128366"/>
                  <a:pt x="43539" y="128581"/>
                </a:cubicBezTo>
                <a:cubicBezTo>
                  <a:pt x="41020" y="128795"/>
                  <a:pt x="38582" y="127857"/>
                  <a:pt x="36814" y="126089"/>
                </a:cubicBezTo>
                <a:lnTo>
                  <a:pt x="2519" y="91794"/>
                </a:lnTo>
                <a:cubicBezTo>
                  <a:pt x="-831" y="88445"/>
                  <a:pt x="-831" y="83005"/>
                  <a:pt x="2519" y="79656"/>
                </a:cubicBezTo>
                <a:cubicBezTo>
                  <a:pt x="5868" y="76307"/>
                  <a:pt x="11307" y="76307"/>
                  <a:pt x="14656" y="79656"/>
                </a:cubicBezTo>
                <a:lnTo>
                  <a:pt x="41851" y="106851"/>
                </a:lnTo>
                <a:lnTo>
                  <a:pt x="104547" y="20658"/>
                </a:lnTo>
                <a:cubicBezTo>
                  <a:pt x="107334" y="16826"/>
                  <a:pt x="112692" y="15969"/>
                  <a:pt x="116524" y="18755"/>
                </a:cubicBezTo>
                <a:close/>
              </a:path>
            </a:pathLst>
          </a:custGeom>
          <a:solidFill>
            <a:srgbClr val="E8A87C"/>
          </a:solidFill>
          <a:ln/>
        </p:spPr>
      </p:sp>
      <p:sp>
        <p:nvSpPr>
          <p:cNvPr id="10" name="Text 8"/>
          <p:cNvSpPr/>
          <p:nvPr/>
        </p:nvSpPr>
        <p:spPr>
          <a:xfrm>
            <a:off x="732213" y="1851949"/>
            <a:ext cx="5723888" cy="2057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80" b="1" dirty="0">
                <a:solidFill>
                  <a:srgbClr val="4A403A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3 grupe mici</a:t>
            </a:r>
            <a:pPr>
              <a:lnSpc>
                <a:spcPct val="130000"/>
              </a:lnSpc>
            </a:pPr>
            <a:r>
              <a:rPr lang="en-US" sz="1080" dirty="0">
                <a:solidFill>
                  <a:srgbClr val="4A403A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 tradițional-română / </a:t>
            </a:r>
            <a:pPr>
              <a:lnSpc>
                <a:spcPct val="130000"/>
              </a:lnSpc>
            </a:pPr>
            <a:r>
              <a:rPr lang="en-US" sz="1080" b="1" dirty="0">
                <a:solidFill>
                  <a:srgbClr val="4A403A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1 maghiară</a:t>
            </a:r>
            <a:endParaRPr lang="en-US" sz="1600" dirty="0"/>
          </a:p>
        </p:txBody>
      </p:sp>
      <p:sp>
        <p:nvSpPr>
          <p:cNvPr id="11" name="Shape 9"/>
          <p:cNvSpPr/>
          <p:nvPr/>
        </p:nvSpPr>
        <p:spPr>
          <a:xfrm>
            <a:off x="540152" y="2164895"/>
            <a:ext cx="120034" cy="137181"/>
          </a:xfrm>
          <a:custGeom>
            <a:avLst/>
            <a:gdLst/>
            <a:ahLst/>
            <a:cxnLst/>
            <a:rect l="l" t="t" r="r" b="b"/>
            <a:pathLst>
              <a:path w="120034" h="137181">
                <a:moveTo>
                  <a:pt x="116497" y="18782"/>
                </a:moveTo>
                <a:cubicBezTo>
                  <a:pt x="120328" y="21569"/>
                  <a:pt x="121186" y="26927"/>
                  <a:pt x="118399" y="30759"/>
                </a:cubicBezTo>
                <a:lnTo>
                  <a:pt x="49809" y="125071"/>
                </a:lnTo>
                <a:cubicBezTo>
                  <a:pt x="48335" y="127107"/>
                  <a:pt x="46058" y="128366"/>
                  <a:pt x="43539" y="128581"/>
                </a:cubicBezTo>
                <a:cubicBezTo>
                  <a:pt x="41020" y="128795"/>
                  <a:pt x="38582" y="127857"/>
                  <a:pt x="36814" y="126089"/>
                </a:cubicBezTo>
                <a:lnTo>
                  <a:pt x="2519" y="91794"/>
                </a:lnTo>
                <a:cubicBezTo>
                  <a:pt x="-831" y="88445"/>
                  <a:pt x="-831" y="83005"/>
                  <a:pt x="2519" y="79656"/>
                </a:cubicBezTo>
                <a:cubicBezTo>
                  <a:pt x="5868" y="76307"/>
                  <a:pt x="11307" y="76307"/>
                  <a:pt x="14656" y="79656"/>
                </a:cubicBezTo>
                <a:lnTo>
                  <a:pt x="41851" y="106851"/>
                </a:lnTo>
                <a:lnTo>
                  <a:pt x="104547" y="20658"/>
                </a:lnTo>
                <a:cubicBezTo>
                  <a:pt x="107334" y="16826"/>
                  <a:pt x="112692" y="15969"/>
                  <a:pt x="116524" y="18755"/>
                </a:cubicBezTo>
                <a:close/>
              </a:path>
            </a:pathLst>
          </a:custGeom>
          <a:solidFill>
            <a:srgbClr val="E8A87C"/>
          </a:solidFill>
          <a:ln/>
        </p:spPr>
      </p:sp>
      <p:sp>
        <p:nvSpPr>
          <p:cNvPr id="12" name="Text 10"/>
          <p:cNvSpPr/>
          <p:nvPr/>
        </p:nvSpPr>
        <p:spPr>
          <a:xfrm>
            <a:off x="732213" y="2126312"/>
            <a:ext cx="5723888" cy="2057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80" b="1" dirty="0">
                <a:solidFill>
                  <a:srgbClr val="4A403A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1 grupă Step by Step</a:t>
            </a:r>
            <a:pPr>
              <a:lnSpc>
                <a:spcPct val="130000"/>
              </a:lnSpc>
            </a:pPr>
            <a:r>
              <a:rPr lang="en-US" sz="1080" dirty="0">
                <a:solidFill>
                  <a:srgbClr val="4A403A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 (3-4 ani)</a:t>
            </a:r>
            <a:endParaRPr lang="en-US" sz="1600" dirty="0"/>
          </a:p>
        </p:txBody>
      </p:sp>
      <p:sp>
        <p:nvSpPr>
          <p:cNvPr id="13" name="Shape 11"/>
          <p:cNvSpPr/>
          <p:nvPr/>
        </p:nvSpPr>
        <p:spPr>
          <a:xfrm>
            <a:off x="540152" y="2439257"/>
            <a:ext cx="120034" cy="137181"/>
          </a:xfrm>
          <a:custGeom>
            <a:avLst/>
            <a:gdLst/>
            <a:ahLst/>
            <a:cxnLst/>
            <a:rect l="l" t="t" r="r" b="b"/>
            <a:pathLst>
              <a:path w="120034" h="137181">
                <a:moveTo>
                  <a:pt x="116497" y="18782"/>
                </a:moveTo>
                <a:cubicBezTo>
                  <a:pt x="120328" y="21569"/>
                  <a:pt x="121186" y="26927"/>
                  <a:pt x="118399" y="30759"/>
                </a:cubicBezTo>
                <a:lnTo>
                  <a:pt x="49809" y="125071"/>
                </a:lnTo>
                <a:cubicBezTo>
                  <a:pt x="48335" y="127107"/>
                  <a:pt x="46058" y="128366"/>
                  <a:pt x="43539" y="128581"/>
                </a:cubicBezTo>
                <a:cubicBezTo>
                  <a:pt x="41020" y="128795"/>
                  <a:pt x="38582" y="127857"/>
                  <a:pt x="36814" y="126089"/>
                </a:cubicBezTo>
                <a:lnTo>
                  <a:pt x="2519" y="91794"/>
                </a:lnTo>
                <a:cubicBezTo>
                  <a:pt x="-831" y="88445"/>
                  <a:pt x="-831" y="83005"/>
                  <a:pt x="2519" y="79656"/>
                </a:cubicBezTo>
                <a:cubicBezTo>
                  <a:pt x="5868" y="76307"/>
                  <a:pt x="11307" y="76307"/>
                  <a:pt x="14656" y="79656"/>
                </a:cubicBezTo>
                <a:lnTo>
                  <a:pt x="41851" y="106851"/>
                </a:lnTo>
                <a:lnTo>
                  <a:pt x="104547" y="20658"/>
                </a:lnTo>
                <a:cubicBezTo>
                  <a:pt x="107334" y="16826"/>
                  <a:pt x="112692" y="15969"/>
                  <a:pt x="116524" y="18755"/>
                </a:cubicBezTo>
                <a:close/>
              </a:path>
            </a:pathLst>
          </a:custGeom>
          <a:solidFill>
            <a:srgbClr val="E8A87C"/>
          </a:solidFill>
          <a:ln/>
        </p:spPr>
      </p:sp>
      <p:sp>
        <p:nvSpPr>
          <p:cNvPr id="14" name="Text 12"/>
          <p:cNvSpPr/>
          <p:nvPr/>
        </p:nvSpPr>
        <p:spPr>
          <a:xfrm>
            <a:off x="732213" y="2400675"/>
            <a:ext cx="5723888" cy="2057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80" b="1" dirty="0">
                <a:solidFill>
                  <a:srgbClr val="4A403A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2 grupe mijlocii</a:t>
            </a:r>
            <a:pPr>
              <a:lnSpc>
                <a:spcPct val="130000"/>
              </a:lnSpc>
            </a:pPr>
            <a:r>
              <a:rPr lang="en-US" sz="1080" dirty="0">
                <a:solidFill>
                  <a:srgbClr val="4A403A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 tradițional</a:t>
            </a:r>
            <a:endParaRPr lang="en-US" sz="1600" dirty="0"/>
          </a:p>
        </p:txBody>
      </p:sp>
      <p:sp>
        <p:nvSpPr>
          <p:cNvPr id="15" name="Shape 13"/>
          <p:cNvSpPr/>
          <p:nvPr/>
        </p:nvSpPr>
        <p:spPr>
          <a:xfrm>
            <a:off x="540152" y="2713620"/>
            <a:ext cx="120034" cy="137181"/>
          </a:xfrm>
          <a:custGeom>
            <a:avLst/>
            <a:gdLst/>
            <a:ahLst/>
            <a:cxnLst/>
            <a:rect l="l" t="t" r="r" b="b"/>
            <a:pathLst>
              <a:path w="120034" h="137181">
                <a:moveTo>
                  <a:pt x="116497" y="18782"/>
                </a:moveTo>
                <a:cubicBezTo>
                  <a:pt x="120328" y="21569"/>
                  <a:pt x="121186" y="26927"/>
                  <a:pt x="118399" y="30759"/>
                </a:cubicBezTo>
                <a:lnTo>
                  <a:pt x="49809" y="125071"/>
                </a:lnTo>
                <a:cubicBezTo>
                  <a:pt x="48335" y="127107"/>
                  <a:pt x="46058" y="128366"/>
                  <a:pt x="43539" y="128581"/>
                </a:cubicBezTo>
                <a:cubicBezTo>
                  <a:pt x="41020" y="128795"/>
                  <a:pt x="38582" y="127857"/>
                  <a:pt x="36814" y="126089"/>
                </a:cubicBezTo>
                <a:lnTo>
                  <a:pt x="2519" y="91794"/>
                </a:lnTo>
                <a:cubicBezTo>
                  <a:pt x="-831" y="88445"/>
                  <a:pt x="-831" y="83005"/>
                  <a:pt x="2519" y="79656"/>
                </a:cubicBezTo>
                <a:cubicBezTo>
                  <a:pt x="5868" y="76307"/>
                  <a:pt x="11307" y="76307"/>
                  <a:pt x="14656" y="79656"/>
                </a:cubicBezTo>
                <a:lnTo>
                  <a:pt x="41851" y="106851"/>
                </a:lnTo>
                <a:lnTo>
                  <a:pt x="104547" y="20658"/>
                </a:lnTo>
                <a:cubicBezTo>
                  <a:pt x="107334" y="16826"/>
                  <a:pt x="112692" y="15969"/>
                  <a:pt x="116524" y="18755"/>
                </a:cubicBezTo>
                <a:close/>
              </a:path>
            </a:pathLst>
          </a:custGeom>
          <a:solidFill>
            <a:srgbClr val="E8A87C"/>
          </a:solidFill>
          <a:ln/>
        </p:spPr>
      </p:sp>
      <p:sp>
        <p:nvSpPr>
          <p:cNvPr id="16" name="Text 14"/>
          <p:cNvSpPr/>
          <p:nvPr/>
        </p:nvSpPr>
        <p:spPr>
          <a:xfrm>
            <a:off x="732213" y="2675038"/>
            <a:ext cx="5723888" cy="2057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80" b="1" dirty="0">
                <a:solidFill>
                  <a:srgbClr val="4A403A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1 grupă Step by Step</a:t>
            </a:r>
            <a:pPr>
              <a:lnSpc>
                <a:spcPct val="130000"/>
              </a:lnSpc>
            </a:pPr>
            <a:r>
              <a:rPr lang="en-US" sz="1080" dirty="0">
                <a:solidFill>
                  <a:srgbClr val="4A403A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 (4-5 ani)</a:t>
            </a:r>
            <a:endParaRPr lang="en-US" sz="1600" dirty="0"/>
          </a:p>
        </p:txBody>
      </p:sp>
      <p:sp>
        <p:nvSpPr>
          <p:cNvPr id="17" name="Shape 15"/>
          <p:cNvSpPr/>
          <p:nvPr/>
        </p:nvSpPr>
        <p:spPr>
          <a:xfrm>
            <a:off x="540152" y="2987983"/>
            <a:ext cx="120034" cy="137181"/>
          </a:xfrm>
          <a:custGeom>
            <a:avLst/>
            <a:gdLst/>
            <a:ahLst/>
            <a:cxnLst/>
            <a:rect l="l" t="t" r="r" b="b"/>
            <a:pathLst>
              <a:path w="120034" h="137181">
                <a:moveTo>
                  <a:pt x="116497" y="18782"/>
                </a:moveTo>
                <a:cubicBezTo>
                  <a:pt x="120328" y="21569"/>
                  <a:pt x="121186" y="26927"/>
                  <a:pt x="118399" y="30759"/>
                </a:cubicBezTo>
                <a:lnTo>
                  <a:pt x="49809" y="125071"/>
                </a:lnTo>
                <a:cubicBezTo>
                  <a:pt x="48335" y="127107"/>
                  <a:pt x="46058" y="128366"/>
                  <a:pt x="43539" y="128581"/>
                </a:cubicBezTo>
                <a:cubicBezTo>
                  <a:pt x="41020" y="128795"/>
                  <a:pt x="38582" y="127857"/>
                  <a:pt x="36814" y="126089"/>
                </a:cubicBezTo>
                <a:lnTo>
                  <a:pt x="2519" y="91794"/>
                </a:lnTo>
                <a:cubicBezTo>
                  <a:pt x="-831" y="88445"/>
                  <a:pt x="-831" y="83005"/>
                  <a:pt x="2519" y="79656"/>
                </a:cubicBezTo>
                <a:cubicBezTo>
                  <a:pt x="5868" y="76307"/>
                  <a:pt x="11307" y="76307"/>
                  <a:pt x="14656" y="79656"/>
                </a:cubicBezTo>
                <a:lnTo>
                  <a:pt x="41851" y="106851"/>
                </a:lnTo>
                <a:lnTo>
                  <a:pt x="104547" y="20658"/>
                </a:lnTo>
                <a:cubicBezTo>
                  <a:pt x="107334" y="16826"/>
                  <a:pt x="112692" y="15969"/>
                  <a:pt x="116524" y="18755"/>
                </a:cubicBezTo>
                <a:close/>
              </a:path>
            </a:pathLst>
          </a:custGeom>
          <a:solidFill>
            <a:srgbClr val="E8A87C"/>
          </a:solidFill>
          <a:ln/>
        </p:spPr>
      </p:sp>
      <p:sp>
        <p:nvSpPr>
          <p:cNvPr id="18" name="Text 16"/>
          <p:cNvSpPr/>
          <p:nvPr/>
        </p:nvSpPr>
        <p:spPr>
          <a:xfrm>
            <a:off x="732213" y="2949401"/>
            <a:ext cx="5723888" cy="2057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80" b="1" dirty="0">
                <a:solidFill>
                  <a:srgbClr val="4A403A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2 grupe mari</a:t>
            </a:r>
            <a:pPr>
              <a:lnSpc>
                <a:spcPct val="130000"/>
              </a:lnSpc>
            </a:pPr>
            <a:r>
              <a:rPr lang="en-US" sz="1080" dirty="0">
                <a:solidFill>
                  <a:srgbClr val="4A403A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 tradițional</a:t>
            </a:r>
            <a:endParaRPr lang="en-US" sz="1600" dirty="0"/>
          </a:p>
        </p:txBody>
      </p:sp>
      <p:sp>
        <p:nvSpPr>
          <p:cNvPr id="19" name="Shape 17"/>
          <p:cNvSpPr/>
          <p:nvPr/>
        </p:nvSpPr>
        <p:spPr>
          <a:xfrm>
            <a:off x="540152" y="3262346"/>
            <a:ext cx="120034" cy="137181"/>
          </a:xfrm>
          <a:custGeom>
            <a:avLst/>
            <a:gdLst/>
            <a:ahLst/>
            <a:cxnLst/>
            <a:rect l="l" t="t" r="r" b="b"/>
            <a:pathLst>
              <a:path w="120034" h="137181">
                <a:moveTo>
                  <a:pt x="116497" y="18782"/>
                </a:moveTo>
                <a:cubicBezTo>
                  <a:pt x="120328" y="21569"/>
                  <a:pt x="121186" y="26927"/>
                  <a:pt x="118399" y="30759"/>
                </a:cubicBezTo>
                <a:lnTo>
                  <a:pt x="49809" y="125071"/>
                </a:lnTo>
                <a:cubicBezTo>
                  <a:pt x="48335" y="127107"/>
                  <a:pt x="46058" y="128366"/>
                  <a:pt x="43539" y="128581"/>
                </a:cubicBezTo>
                <a:cubicBezTo>
                  <a:pt x="41020" y="128795"/>
                  <a:pt x="38582" y="127857"/>
                  <a:pt x="36814" y="126089"/>
                </a:cubicBezTo>
                <a:lnTo>
                  <a:pt x="2519" y="91794"/>
                </a:lnTo>
                <a:cubicBezTo>
                  <a:pt x="-831" y="88445"/>
                  <a:pt x="-831" y="83005"/>
                  <a:pt x="2519" y="79656"/>
                </a:cubicBezTo>
                <a:cubicBezTo>
                  <a:pt x="5868" y="76307"/>
                  <a:pt x="11307" y="76307"/>
                  <a:pt x="14656" y="79656"/>
                </a:cubicBezTo>
                <a:lnTo>
                  <a:pt x="41851" y="106851"/>
                </a:lnTo>
                <a:lnTo>
                  <a:pt x="104547" y="20658"/>
                </a:lnTo>
                <a:cubicBezTo>
                  <a:pt x="107334" y="16826"/>
                  <a:pt x="112692" y="15969"/>
                  <a:pt x="116524" y="18755"/>
                </a:cubicBezTo>
                <a:close/>
              </a:path>
            </a:pathLst>
          </a:custGeom>
          <a:solidFill>
            <a:srgbClr val="E8A87C"/>
          </a:solidFill>
          <a:ln/>
        </p:spPr>
      </p:sp>
      <p:sp>
        <p:nvSpPr>
          <p:cNvPr id="20" name="Text 18"/>
          <p:cNvSpPr/>
          <p:nvPr/>
        </p:nvSpPr>
        <p:spPr>
          <a:xfrm>
            <a:off x="732213" y="3223764"/>
            <a:ext cx="5723888" cy="2057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80" b="1" dirty="0">
                <a:solidFill>
                  <a:srgbClr val="4A403A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1 grupă Step by Step</a:t>
            </a:r>
            <a:pPr>
              <a:lnSpc>
                <a:spcPct val="130000"/>
              </a:lnSpc>
            </a:pPr>
            <a:r>
              <a:rPr lang="en-US" sz="1080" dirty="0">
                <a:solidFill>
                  <a:srgbClr val="4A403A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 (5-6 ani)</a:t>
            </a:r>
            <a:endParaRPr lang="en-US" sz="1600" dirty="0"/>
          </a:p>
        </p:txBody>
      </p:sp>
      <p:sp>
        <p:nvSpPr>
          <p:cNvPr id="21" name="Shape 19"/>
          <p:cNvSpPr/>
          <p:nvPr/>
        </p:nvSpPr>
        <p:spPr>
          <a:xfrm>
            <a:off x="342954" y="4081148"/>
            <a:ext cx="6216034" cy="2777924"/>
          </a:xfrm>
          <a:custGeom>
            <a:avLst/>
            <a:gdLst/>
            <a:ahLst/>
            <a:cxnLst/>
            <a:rect l="l" t="t" r="r" b="b"/>
            <a:pathLst>
              <a:path w="6216034" h="2777924">
                <a:moveTo>
                  <a:pt x="34295" y="0"/>
                </a:moveTo>
                <a:lnTo>
                  <a:pt x="6181738" y="0"/>
                </a:lnTo>
                <a:cubicBezTo>
                  <a:pt x="6200679" y="0"/>
                  <a:pt x="6216034" y="15355"/>
                  <a:pt x="6216034" y="34295"/>
                </a:cubicBezTo>
                <a:lnTo>
                  <a:pt x="6216034" y="2572163"/>
                </a:lnTo>
                <a:cubicBezTo>
                  <a:pt x="6216034" y="2685802"/>
                  <a:pt x="6123911" y="2777924"/>
                  <a:pt x="6010273" y="2777924"/>
                </a:cubicBezTo>
                <a:lnTo>
                  <a:pt x="205761" y="2777924"/>
                </a:lnTo>
                <a:cubicBezTo>
                  <a:pt x="92122" y="2777924"/>
                  <a:pt x="0" y="2685802"/>
                  <a:pt x="0" y="2572163"/>
                </a:cubicBezTo>
                <a:lnTo>
                  <a:pt x="0" y="34295"/>
                </a:lnTo>
                <a:cubicBezTo>
                  <a:pt x="0" y="15355"/>
                  <a:pt x="15355" y="0"/>
                  <a:pt x="34295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sx="100000" sy="100000" kx="0" ky="0" algn="bl" rotWithShape="0" blurRad="128608" dist="85738" dir="5400000">
              <a:srgbClr val="000000">
                <a:alpha val="10196"/>
              </a:srgbClr>
            </a:outerShdw>
          </a:effectLst>
        </p:spPr>
      </p:sp>
      <p:sp>
        <p:nvSpPr>
          <p:cNvPr id="22" name="Shape 20"/>
          <p:cNvSpPr/>
          <p:nvPr/>
        </p:nvSpPr>
        <p:spPr>
          <a:xfrm>
            <a:off x="342954" y="4081148"/>
            <a:ext cx="6216034" cy="34295"/>
          </a:xfrm>
          <a:custGeom>
            <a:avLst/>
            <a:gdLst/>
            <a:ahLst/>
            <a:cxnLst/>
            <a:rect l="l" t="t" r="r" b="b"/>
            <a:pathLst>
              <a:path w="6216034" h="34295">
                <a:moveTo>
                  <a:pt x="34295" y="0"/>
                </a:moveTo>
                <a:lnTo>
                  <a:pt x="6181738" y="0"/>
                </a:lnTo>
                <a:cubicBezTo>
                  <a:pt x="6200679" y="0"/>
                  <a:pt x="6216034" y="15355"/>
                  <a:pt x="6216034" y="34295"/>
                </a:cubicBezTo>
                <a:lnTo>
                  <a:pt x="6216034" y="34295"/>
                </a:lnTo>
                <a:lnTo>
                  <a:pt x="0" y="34295"/>
                </a:lnTo>
                <a:lnTo>
                  <a:pt x="0" y="34295"/>
                </a:lnTo>
                <a:cubicBezTo>
                  <a:pt x="0" y="15355"/>
                  <a:pt x="15355" y="0"/>
                  <a:pt x="34295" y="0"/>
                </a:cubicBezTo>
                <a:close/>
              </a:path>
            </a:pathLst>
          </a:custGeom>
          <a:solidFill>
            <a:srgbClr val="85CDCA"/>
          </a:solidFill>
          <a:ln/>
        </p:spPr>
      </p:sp>
      <p:sp>
        <p:nvSpPr>
          <p:cNvPr id="23" name="Shape 21"/>
          <p:cNvSpPr/>
          <p:nvPr/>
        </p:nvSpPr>
        <p:spPr>
          <a:xfrm>
            <a:off x="514430" y="4269772"/>
            <a:ext cx="411544" cy="411544"/>
          </a:xfrm>
          <a:custGeom>
            <a:avLst/>
            <a:gdLst/>
            <a:ahLst/>
            <a:cxnLst/>
            <a:rect l="l" t="t" r="r" b="b"/>
            <a:pathLst>
              <a:path w="411544" h="411544">
                <a:moveTo>
                  <a:pt x="205772" y="0"/>
                </a:moveTo>
                <a:lnTo>
                  <a:pt x="205772" y="0"/>
                </a:lnTo>
                <a:cubicBezTo>
                  <a:pt x="319341" y="0"/>
                  <a:pt x="411544" y="92203"/>
                  <a:pt x="411544" y="205772"/>
                </a:cubicBezTo>
                <a:lnTo>
                  <a:pt x="411544" y="205772"/>
                </a:lnTo>
                <a:cubicBezTo>
                  <a:pt x="411544" y="319341"/>
                  <a:pt x="319341" y="411544"/>
                  <a:pt x="205772" y="411544"/>
                </a:cubicBezTo>
                <a:lnTo>
                  <a:pt x="205772" y="411544"/>
                </a:lnTo>
                <a:cubicBezTo>
                  <a:pt x="92203" y="411544"/>
                  <a:pt x="0" y="319341"/>
                  <a:pt x="0" y="205772"/>
                </a:cubicBezTo>
                <a:lnTo>
                  <a:pt x="0" y="205772"/>
                </a:lnTo>
                <a:cubicBezTo>
                  <a:pt x="0" y="92203"/>
                  <a:pt x="92203" y="0"/>
                  <a:pt x="205772" y="0"/>
                </a:cubicBezTo>
                <a:close/>
              </a:path>
            </a:pathLst>
          </a:custGeom>
          <a:solidFill>
            <a:srgbClr val="85CDCA"/>
          </a:solidFill>
          <a:ln/>
        </p:spPr>
      </p:sp>
      <p:sp>
        <p:nvSpPr>
          <p:cNvPr id="24" name="Shape 22"/>
          <p:cNvSpPr/>
          <p:nvPr/>
        </p:nvSpPr>
        <p:spPr>
          <a:xfrm>
            <a:off x="655899" y="4389806"/>
            <a:ext cx="128608" cy="171477"/>
          </a:xfrm>
          <a:custGeom>
            <a:avLst/>
            <a:gdLst/>
            <a:ahLst/>
            <a:cxnLst/>
            <a:rect l="l" t="t" r="r" b="b"/>
            <a:pathLst>
              <a:path w="128608" h="171477">
                <a:moveTo>
                  <a:pt x="21435" y="0"/>
                </a:moveTo>
                <a:cubicBezTo>
                  <a:pt x="9612" y="0"/>
                  <a:pt x="0" y="9612"/>
                  <a:pt x="0" y="21435"/>
                </a:cubicBezTo>
                <a:lnTo>
                  <a:pt x="0" y="150042"/>
                </a:lnTo>
                <a:cubicBezTo>
                  <a:pt x="0" y="161865"/>
                  <a:pt x="9612" y="171477"/>
                  <a:pt x="21435" y="171477"/>
                </a:cubicBezTo>
                <a:lnTo>
                  <a:pt x="107173" y="171477"/>
                </a:lnTo>
                <a:cubicBezTo>
                  <a:pt x="118996" y="171477"/>
                  <a:pt x="128608" y="161865"/>
                  <a:pt x="128608" y="150042"/>
                </a:cubicBezTo>
                <a:lnTo>
                  <a:pt x="128608" y="21435"/>
                </a:lnTo>
                <a:cubicBezTo>
                  <a:pt x="128608" y="9612"/>
                  <a:pt x="118996" y="0"/>
                  <a:pt x="107173" y="0"/>
                </a:cubicBezTo>
                <a:lnTo>
                  <a:pt x="21435" y="0"/>
                </a:lnTo>
                <a:close/>
                <a:moveTo>
                  <a:pt x="58945" y="117890"/>
                </a:moveTo>
                <a:lnTo>
                  <a:pt x="69662" y="117890"/>
                </a:lnTo>
                <a:cubicBezTo>
                  <a:pt x="75590" y="117890"/>
                  <a:pt x="80380" y="122680"/>
                  <a:pt x="80380" y="128608"/>
                </a:cubicBezTo>
                <a:lnTo>
                  <a:pt x="80380" y="155401"/>
                </a:lnTo>
                <a:lnTo>
                  <a:pt x="48228" y="155401"/>
                </a:lnTo>
                <a:lnTo>
                  <a:pt x="48228" y="128608"/>
                </a:lnTo>
                <a:cubicBezTo>
                  <a:pt x="48228" y="122680"/>
                  <a:pt x="53017" y="117890"/>
                  <a:pt x="58945" y="117890"/>
                </a:cubicBezTo>
                <a:close/>
                <a:moveTo>
                  <a:pt x="32152" y="37511"/>
                </a:moveTo>
                <a:cubicBezTo>
                  <a:pt x="32152" y="34563"/>
                  <a:pt x="34563" y="32152"/>
                  <a:pt x="37511" y="32152"/>
                </a:cubicBezTo>
                <a:lnTo>
                  <a:pt x="48228" y="32152"/>
                </a:lnTo>
                <a:cubicBezTo>
                  <a:pt x="51175" y="32152"/>
                  <a:pt x="53586" y="34563"/>
                  <a:pt x="53586" y="37511"/>
                </a:cubicBezTo>
                <a:lnTo>
                  <a:pt x="53586" y="48228"/>
                </a:lnTo>
                <a:cubicBezTo>
                  <a:pt x="53586" y="51175"/>
                  <a:pt x="51175" y="53586"/>
                  <a:pt x="48228" y="53586"/>
                </a:cubicBezTo>
                <a:lnTo>
                  <a:pt x="37511" y="53586"/>
                </a:lnTo>
                <a:cubicBezTo>
                  <a:pt x="34563" y="53586"/>
                  <a:pt x="32152" y="51175"/>
                  <a:pt x="32152" y="48228"/>
                </a:cubicBezTo>
                <a:lnTo>
                  <a:pt x="32152" y="37511"/>
                </a:lnTo>
                <a:close/>
                <a:moveTo>
                  <a:pt x="80380" y="32152"/>
                </a:moveTo>
                <a:lnTo>
                  <a:pt x="91097" y="32152"/>
                </a:lnTo>
                <a:cubicBezTo>
                  <a:pt x="94044" y="32152"/>
                  <a:pt x="96456" y="34563"/>
                  <a:pt x="96456" y="37511"/>
                </a:cubicBezTo>
                <a:lnTo>
                  <a:pt x="96456" y="48228"/>
                </a:lnTo>
                <a:cubicBezTo>
                  <a:pt x="96456" y="51175"/>
                  <a:pt x="94044" y="53586"/>
                  <a:pt x="91097" y="53586"/>
                </a:cubicBezTo>
                <a:lnTo>
                  <a:pt x="80380" y="53586"/>
                </a:lnTo>
                <a:cubicBezTo>
                  <a:pt x="77432" y="53586"/>
                  <a:pt x="75021" y="51175"/>
                  <a:pt x="75021" y="48228"/>
                </a:cubicBezTo>
                <a:lnTo>
                  <a:pt x="75021" y="37511"/>
                </a:lnTo>
                <a:cubicBezTo>
                  <a:pt x="75021" y="34563"/>
                  <a:pt x="77432" y="32152"/>
                  <a:pt x="80380" y="32152"/>
                </a:cubicBezTo>
                <a:close/>
                <a:moveTo>
                  <a:pt x="32152" y="80380"/>
                </a:moveTo>
                <a:cubicBezTo>
                  <a:pt x="32152" y="77432"/>
                  <a:pt x="34563" y="75021"/>
                  <a:pt x="37511" y="75021"/>
                </a:cubicBezTo>
                <a:lnTo>
                  <a:pt x="48228" y="75021"/>
                </a:lnTo>
                <a:cubicBezTo>
                  <a:pt x="51175" y="75021"/>
                  <a:pt x="53586" y="77432"/>
                  <a:pt x="53586" y="80380"/>
                </a:cubicBezTo>
                <a:lnTo>
                  <a:pt x="53586" y="91097"/>
                </a:lnTo>
                <a:cubicBezTo>
                  <a:pt x="53586" y="94044"/>
                  <a:pt x="51175" y="96456"/>
                  <a:pt x="48228" y="96456"/>
                </a:cubicBezTo>
                <a:lnTo>
                  <a:pt x="37511" y="96456"/>
                </a:lnTo>
                <a:cubicBezTo>
                  <a:pt x="34563" y="96456"/>
                  <a:pt x="32152" y="94044"/>
                  <a:pt x="32152" y="91097"/>
                </a:cubicBezTo>
                <a:lnTo>
                  <a:pt x="32152" y="80380"/>
                </a:lnTo>
                <a:close/>
                <a:moveTo>
                  <a:pt x="80380" y="75021"/>
                </a:moveTo>
                <a:lnTo>
                  <a:pt x="91097" y="75021"/>
                </a:lnTo>
                <a:cubicBezTo>
                  <a:pt x="94044" y="75021"/>
                  <a:pt x="96456" y="77432"/>
                  <a:pt x="96456" y="80380"/>
                </a:cubicBezTo>
                <a:lnTo>
                  <a:pt x="96456" y="91097"/>
                </a:lnTo>
                <a:cubicBezTo>
                  <a:pt x="96456" y="94044"/>
                  <a:pt x="94044" y="96456"/>
                  <a:pt x="91097" y="96456"/>
                </a:cubicBezTo>
                <a:lnTo>
                  <a:pt x="80380" y="96456"/>
                </a:lnTo>
                <a:cubicBezTo>
                  <a:pt x="77432" y="96456"/>
                  <a:pt x="75021" y="94044"/>
                  <a:pt x="75021" y="91097"/>
                </a:cubicBezTo>
                <a:lnTo>
                  <a:pt x="75021" y="80380"/>
                </a:lnTo>
                <a:cubicBezTo>
                  <a:pt x="75021" y="77432"/>
                  <a:pt x="77432" y="75021"/>
                  <a:pt x="80380" y="75021"/>
                </a:cubicBezTo>
                <a:close/>
              </a:path>
            </a:pathLst>
          </a:custGeom>
          <a:solidFill>
            <a:srgbClr val="FFFFFF"/>
          </a:solidFill>
          <a:ln/>
        </p:spPr>
      </p:sp>
      <p:sp>
        <p:nvSpPr>
          <p:cNvPr id="25" name="Text 23"/>
          <p:cNvSpPr/>
          <p:nvPr/>
        </p:nvSpPr>
        <p:spPr>
          <a:xfrm>
            <a:off x="1028861" y="4355511"/>
            <a:ext cx="1749063" cy="2400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350" b="1" dirty="0">
                <a:solidFill>
                  <a:srgbClr val="4A403A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Alte Unități din Rețea</a:t>
            </a:r>
            <a:endParaRPr lang="en-US" sz="1600" dirty="0"/>
          </a:p>
        </p:txBody>
      </p:sp>
      <p:sp>
        <p:nvSpPr>
          <p:cNvPr id="26" name="Shape 24"/>
          <p:cNvSpPr/>
          <p:nvPr/>
        </p:nvSpPr>
        <p:spPr>
          <a:xfrm>
            <a:off x="527291" y="4852793"/>
            <a:ext cx="102886" cy="102886"/>
          </a:xfrm>
          <a:custGeom>
            <a:avLst/>
            <a:gdLst/>
            <a:ahLst/>
            <a:cxnLst/>
            <a:rect l="l" t="t" r="r" b="b"/>
            <a:pathLst>
              <a:path w="102886" h="102886">
                <a:moveTo>
                  <a:pt x="0" y="51443"/>
                </a:moveTo>
                <a:cubicBezTo>
                  <a:pt x="0" y="23051"/>
                  <a:pt x="23051" y="0"/>
                  <a:pt x="51443" y="0"/>
                </a:cubicBezTo>
                <a:cubicBezTo>
                  <a:pt x="79835" y="0"/>
                  <a:pt x="102886" y="23051"/>
                  <a:pt x="102886" y="51443"/>
                </a:cubicBezTo>
                <a:cubicBezTo>
                  <a:pt x="102886" y="79835"/>
                  <a:pt x="79835" y="102886"/>
                  <a:pt x="51443" y="102886"/>
                </a:cubicBezTo>
                <a:cubicBezTo>
                  <a:pt x="23051" y="102886"/>
                  <a:pt x="0" y="79835"/>
                  <a:pt x="0" y="51443"/>
                </a:cubicBezTo>
                <a:close/>
              </a:path>
            </a:pathLst>
          </a:custGeom>
          <a:solidFill>
            <a:srgbClr val="85CDCA"/>
          </a:solidFill>
          <a:ln/>
        </p:spPr>
      </p:sp>
      <p:sp>
        <p:nvSpPr>
          <p:cNvPr id="27" name="Text 25"/>
          <p:cNvSpPr/>
          <p:nvPr/>
        </p:nvSpPr>
        <p:spPr>
          <a:xfrm>
            <a:off x="689344" y="4784203"/>
            <a:ext cx="5766757" cy="2057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80" b="1" dirty="0">
                <a:solidFill>
                  <a:srgbClr val="4A403A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Grădinița cu P.N. nr.1:</a:t>
            </a:r>
            <a:pPr>
              <a:lnSpc>
                <a:spcPct val="130000"/>
              </a:lnSpc>
            </a:pPr>
            <a:r>
              <a:rPr lang="en-US" sz="1080" dirty="0">
                <a:solidFill>
                  <a:srgbClr val="4A403A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 grupe mixte română/maghiară</a:t>
            </a:r>
            <a:endParaRPr lang="en-US" sz="1600" dirty="0"/>
          </a:p>
        </p:txBody>
      </p:sp>
      <p:sp>
        <p:nvSpPr>
          <p:cNvPr id="28" name="Shape 26"/>
          <p:cNvSpPr/>
          <p:nvPr/>
        </p:nvSpPr>
        <p:spPr>
          <a:xfrm>
            <a:off x="527291" y="5127156"/>
            <a:ext cx="102886" cy="102886"/>
          </a:xfrm>
          <a:custGeom>
            <a:avLst/>
            <a:gdLst/>
            <a:ahLst/>
            <a:cxnLst/>
            <a:rect l="l" t="t" r="r" b="b"/>
            <a:pathLst>
              <a:path w="102886" h="102886">
                <a:moveTo>
                  <a:pt x="0" y="51443"/>
                </a:moveTo>
                <a:cubicBezTo>
                  <a:pt x="0" y="23051"/>
                  <a:pt x="23051" y="0"/>
                  <a:pt x="51443" y="0"/>
                </a:cubicBezTo>
                <a:cubicBezTo>
                  <a:pt x="79835" y="0"/>
                  <a:pt x="102886" y="23051"/>
                  <a:pt x="102886" y="51443"/>
                </a:cubicBezTo>
                <a:cubicBezTo>
                  <a:pt x="102886" y="79835"/>
                  <a:pt x="79835" y="102886"/>
                  <a:pt x="51443" y="102886"/>
                </a:cubicBezTo>
                <a:cubicBezTo>
                  <a:pt x="23051" y="102886"/>
                  <a:pt x="0" y="79835"/>
                  <a:pt x="0" y="51443"/>
                </a:cubicBezTo>
                <a:close/>
              </a:path>
            </a:pathLst>
          </a:custGeom>
          <a:solidFill>
            <a:srgbClr val="85CDCA"/>
          </a:solidFill>
          <a:ln/>
        </p:spPr>
      </p:sp>
      <p:sp>
        <p:nvSpPr>
          <p:cNvPr id="29" name="Text 27"/>
          <p:cNvSpPr/>
          <p:nvPr/>
        </p:nvSpPr>
        <p:spPr>
          <a:xfrm>
            <a:off x="689344" y="5058565"/>
            <a:ext cx="5766757" cy="2057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80" b="1" dirty="0">
                <a:solidFill>
                  <a:srgbClr val="4A403A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Grădinița cu P.N. nr.2:</a:t>
            </a:r>
            <a:pPr>
              <a:lnSpc>
                <a:spcPct val="130000"/>
              </a:lnSpc>
            </a:pPr>
            <a:r>
              <a:rPr lang="en-US" sz="1080" dirty="0">
                <a:solidFill>
                  <a:srgbClr val="4A403A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 grupe combinate</a:t>
            </a:r>
            <a:endParaRPr lang="en-US" sz="1600" dirty="0"/>
          </a:p>
        </p:txBody>
      </p:sp>
      <p:sp>
        <p:nvSpPr>
          <p:cNvPr id="30" name="Shape 28"/>
          <p:cNvSpPr/>
          <p:nvPr/>
        </p:nvSpPr>
        <p:spPr>
          <a:xfrm>
            <a:off x="527291" y="5401519"/>
            <a:ext cx="102886" cy="102886"/>
          </a:xfrm>
          <a:custGeom>
            <a:avLst/>
            <a:gdLst/>
            <a:ahLst/>
            <a:cxnLst/>
            <a:rect l="l" t="t" r="r" b="b"/>
            <a:pathLst>
              <a:path w="102886" h="102886">
                <a:moveTo>
                  <a:pt x="0" y="51443"/>
                </a:moveTo>
                <a:cubicBezTo>
                  <a:pt x="0" y="23051"/>
                  <a:pt x="23051" y="0"/>
                  <a:pt x="51443" y="0"/>
                </a:cubicBezTo>
                <a:cubicBezTo>
                  <a:pt x="79835" y="0"/>
                  <a:pt x="102886" y="23051"/>
                  <a:pt x="102886" y="51443"/>
                </a:cubicBezTo>
                <a:cubicBezTo>
                  <a:pt x="102886" y="79835"/>
                  <a:pt x="79835" y="102886"/>
                  <a:pt x="51443" y="102886"/>
                </a:cubicBezTo>
                <a:cubicBezTo>
                  <a:pt x="23051" y="102886"/>
                  <a:pt x="0" y="79835"/>
                  <a:pt x="0" y="51443"/>
                </a:cubicBezTo>
                <a:close/>
              </a:path>
            </a:pathLst>
          </a:custGeom>
          <a:solidFill>
            <a:srgbClr val="85CDCA"/>
          </a:solidFill>
          <a:ln/>
        </p:spPr>
      </p:sp>
      <p:sp>
        <p:nvSpPr>
          <p:cNvPr id="31" name="Text 29"/>
          <p:cNvSpPr/>
          <p:nvPr/>
        </p:nvSpPr>
        <p:spPr>
          <a:xfrm>
            <a:off x="689344" y="5332928"/>
            <a:ext cx="5766757" cy="2057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80" b="1" dirty="0">
                <a:solidFill>
                  <a:srgbClr val="4A403A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Grădinița cu P.N. Gheja:</a:t>
            </a:r>
            <a:pPr>
              <a:lnSpc>
                <a:spcPct val="130000"/>
              </a:lnSpc>
            </a:pPr>
            <a:r>
              <a:rPr lang="en-US" sz="1080" dirty="0">
                <a:solidFill>
                  <a:srgbClr val="4A403A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 grupe combinate</a:t>
            </a:r>
            <a:endParaRPr lang="en-US" sz="1600" dirty="0"/>
          </a:p>
        </p:txBody>
      </p:sp>
      <p:sp>
        <p:nvSpPr>
          <p:cNvPr id="32" name="Shape 30"/>
          <p:cNvSpPr/>
          <p:nvPr/>
        </p:nvSpPr>
        <p:spPr>
          <a:xfrm>
            <a:off x="527291" y="5675882"/>
            <a:ext cx="102886" cy="102886"/>
          </a:xfrm>
          <a:custGeom>
            <a:avLst/>
            <a:gdLst/>
            <a:ahLst/>
            <a:cxnLst/>
            <a:rect l="l" t="t" r="r" b="b"/>
            <a:pathLst>
              <a:path w="102886" h="102886">
                <a:moveTo>
                  <a:pt x="0" y="51443"/>
                </a:moveTo>
                <a:cubicBezTo>
                  <a:pt x="0" y="23051"/>
                  <a:pt x="23051" y="0"/>
                  <a:pt x="51443" y="0"/>
                </a:cubicBezTo>
                <a:cubicBezTo>
                  <a:pt x="79835" y="0"/>
                  <a:pt x="102886" y="23051"/>
                  <a:pt x="102886" y="51443"/>
                </a:cubicBezTo>
                <a:cubicBezTo>
                  <a:pt x="102886" y="79835"/>
                  <a:pt x="79835" y="102886"/>
                  <a:pt x="51443" y="102886"/>
                </a:cubicBezTo>
                <a:cubicBezTo>
                  <a:pt x="23051" y="102886"/>
                  <a:pt x="0" y="79835"/>
                  <a:pt x="0" y="51443"/>
                </a:cubicBezTo>
                <a:close/>
              </a:path>
            </a:pathLst>
          </a:custGeom>
          <a:solidFill>
            <a:srgbClr val="85CDCA"/>
          </a:solidFill>
          <a:ln/>
        </p:spPr>
      </p:sp>
      <p:sp>
        <p:nvSpPr>
          <p:cNvPr id="33" name="Text 31"/>
          <p:cNvSpPr/>
          <p:nvPr/>
        </p:nvSpPr>
        <p:spPr>
          <a:xfrm>
            <a:off x="689344" y="5607291"/>
            <a:ext cx="5766757" cy="2057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80" b="1" dirty="0">
                <a:solidFill>
                  <a:srgbClr val="4A403A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Grădinița cu P.P. Roșiori:</a:t>
            </a:r>
            <a:pPr>
              <a:lnSpc>
                <a:spcPct val="130000"/>
              </a:lnSpc>
            </a:pPr>
            <a:r>
              <a:rPr lang="en-US" sz="1080" dirty="0">
                <a:solidFill>
                  <a:srgbClr val="4A403A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 grupe combinate</a:t>
            </a:r>
            <a:endParaRPr lang="en-US" sz="1600" dirty="0"/>
          </a:p>
        </p:txBody>
      </p:sp>
      <p:sp>
        <p:nvSpPr>
          <p:cNvPr id="34" name="Shape 32"/>
          <p:cNvSpPr/>
          <p:nvPr/>
        </p:nvSpPr>
        <p:spPr>
          <a:xfrm>
            <a:off x="527291" y="5950245"/>
            <a:ext cx="102886" cy="102886"/>
          </a:xfrm>
          <a:custGeom>
            <a:avLst/>
            <a:gdLst/>
            <a:ahLst/>
            <a:cxnLst/>
            <a:rect l="l" t="t" r="r" b="b"/>
            <a:pathLst>
              <a:path w="102886" h="102886">
                <a:moveTo>
                  <a:pt x="0" y="51443"/>
                </a:moveTo>
                <a:cubicBezTo>
                  <a:pt x="0" y="23051"/>
                  <a:pt x="23051" y="0"/>
                  <a:pt x="51443" y="0"/>
                </a:cubicBezTo>
                <a:cubicBezTo>
                  <a:pt x="79835" y="0"/>
                  <a:pt x="102886" y="23051"/>
                  <a:pt x="102886" y="51443"/>
                </a:cubicBezTo>
                <a:cubicBezTo>
                  <a:pt x="102886" y="79835"/>
                  <a:pt x="79835" y="102886"/>
                  <a:pt x="51443" y="102886"/>
                </a:cubicBezTo>
                <a:cubicBezTo>
                  <a:pt x="23051" y="102886"/>
                  <a:pt x="0" y="79835"/>
                  <a:pt x="0" y="51443"/>
                </a:cubicBezTo>
                <a:close/>
              </a:path>
            </a:pathLst>
          </a:custGeom>
          <a:solidFill>
            <a:srgbClr val="85CDCA"/>
          </a:solidFill>
          <a:ln/>
        </p:spPr>
      </p:sp>
      <p:sp>
        <p:nvSpPr>
          <p:cNvPr id="35" name="Text 33"/>
          <p:cNvSpPr/>
          <p:nvPr/>
        </p:nvSpPr>
        <p:spPr>
          <a:xfrm>
            <a:off x="689344" y="5881654"/>
            <a:ext cx="5766757" cy="2057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80" b="1" dirty="0">
                <a:solidFill>
                  <a:srgbClr val="4A403A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Creșa Luduș:</a:t>
            </a:r>
            <a:pPr>
              <a:lnSpc>
                <a:spcPct val="130000"/>
              </a:lnSpc>
            </a:pPr>
            <a:r>
              <a:rPr lang="en-US" sz="1080" dirty="0">
                <a:solidFill>
                  <a:srgbClr val="4A403A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 3 grupe mari antepreșcolari (2-3 ani)</a:t>
            </a:r>
            <a:endParaRPr lang="en-US" sz="1600" dirty="0"/>
          </a:p>
        </p:txBody>
      </p:sp>
      <p:sp>
        <p:nvSpPr>
          <p:cNvPr id="36" name="Shape 34"/>
          <p:cNvSpPr/>
          <p:nvPr/>
        </p:nvSpPr>
        <p:spPr>
          <a:xfrm>
            <a:off x="6764960" y="1131747"/>
            <a:ext cx="5084287" cy="3463831"/>
          </a:xfrm>
          <a:custGeom>
            <a:avLst/>
            <a:gdLst/>
            <a:ahLst/>
            <a:cxnLst/>
            <a:rect l="l" t="t" r="r" b="b"/>
            <a:pathLst>
              <a:path w="5084287" h="3463831">
                <a:moveTo>
                  <a:pt x="205786" y="0"/>
                </a:moveTo>
                <a:lnTo>
                  <a:pt x="4878501" y="0"/>
                </a:lnTo>
                <a:cubicBezTo>
                  <a:pt x="4992153" y="0"/>
                  <a:pt x="5084287" y="92134"/>
                  <a:pt x="5084287" y="205786"/>
                </a:cubicBezTo>
                <a:lnTo>
                  <a:pt x="5084287" y="3258045"/>
                </a:lnTo>
                <a:cubicBezTo>
                  <a:pt x="5084287" y="3371698"/>
                  <a:pt x="4992153" y="3463831"/>
                  <a:pt x="4878501" y="3463831"/>
                </a:cubicBezTo>
                <a:lnTo>
                  <a:pt x="205786" y="3463831"/>
                </a:lnTo>
                <a:cubicBezTo>
                  <a:pt x="92134" y="3463831"/>
                  <a:pt x="0" y="3371698"/>
                  <a:pt x="0" y="3258045"/>
                </a:cubicBezTo>
                <a:lnTo>
                  <a:pt x="0" y="205786"/>
                </a:lnTo>
                <a:cubicBezTo>
                  <a:pt x="0" y="92134"/>
                  <a:pt x="92134" y="0"/>
                  <a:pt x="205786" y="0"/>
                </a:cubicBezTo>
                <a:close/>
              </a:path>
            </a:pathLst>
          </a:custGeom>
          <a:gradFill rotWithShape="1" flip="none">
            <a:gsLst>
              <a:gs pos="0">
                <a:srgbClr val="E8A87C">
                  <a:alpha val="20000"/>
                </a:srgbClr>
              </a:gs>
              <a:gs pos="100000">
                <a:srgbClr val="C38D9E">
                  <a:alpha val="20000"/>
                </a:srgbClr>
              </a:gs>
            </a:gsLst>
            <a:lin ang="2700000" scaled="1"/>
          </a:gradFill>
          <a:ln/>
          <a:effectLst>
            <a:outerShdw sx="100000" sy="100000" kx="0" ky="0" algn="bl" rotWithShape="0" blurRad="128608" dist="85738" dir="5400000">
              <a:srgbClr val="000000">
                <a:alpha val="10196"/>
              </a:srgbClr>
            </a:outerShdw>
          </a:effectLst>
        </p:spPr>
      </p:sp>
      <p:sp>
        <p:nvSpPr>
          <p:cNvPr id="37" name="Text 35"/>
          <p:cNvSpPr/>
          <p:nvPr/>
        </p:nvSpPr>
        <p:spPr>
          <a:xfrm>
            <a:off x="6919290" y="1337519"/>
            <a:ext cx="4775629" cy="2743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1620" b="1" dirty="0">
                <a:solidFill>
                  <a:srgbClr val="4A403A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Program de Funcționare</a:t>
            </a:r>
            <a:endParaRPr lang="en-US" sz="1600" dirty="0"/>
          </a:p>
        </p:txBody>
      </p:sp>
      <p:sp>
        <p:nvSpPr>
          <p:cNvPr id="38" name="Shape 36"/>
          <p:cNvSpPr/>
          <p:nvPr/>
        </p:nvSpPr>
        <p:spPr>
          <a:xfrm>
            <a:off x="6970733" y="1783359"/>
            <a:ext cx="4672743" cy="891679"/>
          </a:xfrm>
          <a:custGeom>
            <a:avLst/>
            <a:gdLst/>
            <a:ahLst/>
            <a:cxnLst/>
            <a:rect l="l" t="t" r="r" b="b"/>
            <a:pathLst>
              <a:path w="4672743" h="891679">
                <a:moveTo>
                  <a:pt x="137185" y="0"/>
                </a:moveTo>
                <a:lnTo>
                  <a:pt x="4535558" y="0"/>
                </a:lnTo>
                <a:cubicBezTo>
                  <a:pt x="4611323" y="0"/>
                  <a:pt x="4672743" y="61420"/>
                  <a:pt x="4672743" y="137185"/>
                </a:cubicBezTo>
                <a:lnTo>
                  <a:pt x="4672743" y="754494"/>
                </a:lnTo>
                <a:cubicBezTo>
                  <a:pt x="4672743" y="830260"/>
                  <a:pt x="4611323" y="891679"/>
                  <a:pt x="4535558" y="891679"/>
                </a:cubicBezTo>
                <a:lnTo>
                  <a:pt x="137185" y="891679"/>
                </a:lnTo>
                <a:cubicBezTo>
                  <a:pt x="61470" y="891679"/>
                  <a:pt x="0" y="830209"/>
                  <a:pt x="0" y="754494"/>
                </a:cubicBezTo>
                <a:lnTo>
                  <a:pt x="0" y="137185"/>
                </a:lnTo>
                <a:cubicBezTo>
                  <a:pt x="0" y="61470"/>
                  <a:pt x="61470" y="0"/>
                  <a:pt x="137185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/>
        </p:spPr>
      </p:sp>
      <p:sp>
        <p:nvSpPr>
          <p:cNvPr id="39" name="Text 37"/>
          <p:cNvSpPr/>
          <p:nvPr/>
        </p:nvSpPr>
        <p:spPr>
          <a:xfrm>
            <a:off x="7030749" y="1920540"/>
            <a:ext cx="4552709" cy="3429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90000"/>
              </a:lnSpc>
            </a:pPr>
            <a:r>
              <a:rPr lang="en-US" sz="2430" b="1" dirty="0">
                <a:solidFill>
                  <a:srgbClr val="E8A87C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Program Normal</a:t>
            </a:r>
            <a:endParaRPr lang="en-US" sz="1600" dirty="0"/>
          </a:p>
        </p:txBody>
      </p:sp>
      <p:sp>
        <p:nvSpPr>
          <p:cNvPr id="40" name="Text 38"/>
          <p:cNvSpPr/>
          <p:nvPr/>
        </p:nvSpPr>
        <p:spPr>
          <a:xfrm>
            <a:off x="7065045" y="2297789"/>
            <a:ext cx="4484118" cy="2400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350" dirty="0">
                <a:solidFill>
                  <a:srgbClr val="4A403A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08:00 - 13:00</a:t>
            </a:r>
            <a:endParaRPr lang="en-US" sz="1600" dirty="0"/>
          </a:p>
        </p:txBody>
      </p:sp>
      <p:sp>
        <p:nvSpPr>
          <p:cNvPr id="41" name="Shape 39"/>
          <p:cNvSpPr/>
          <p:nvPr/>
        </p:nvSpPr>
        <p:spPr>
          <a:xfrm>
            <a:off x="6970733" y="2812219"/>
            <a:ext cx="4672743" cy="891679"/>
          </a:xfrm>
          <a:custGeom>
            <a:avLst/>
            <a:gdLst/>
            <a:ahLst/>
            <a:cxnLst/>
            <a:rect l="l" t="t" r="r" b="b"/>
            <a:pathLst>
              <a:path w="4672743" h="891679">
                <a:moveTo>
                  <a:pt x="137185" y="0"/>
                </a:moveTo>
                <a:lnTo>
                  <a:pt x="4535558" y="0"/>
                </a:lnTo>
                <a:cubicBezTo>
                  <a:pt x="4611323" y="0"/>
                  <a:pt x="4672743" y="61420"/>
                  <a:pt x="4672743" y="137185"/>
                </a:cubicBezTo>
                <a:lnTo>
                  <a:pt x="4672743" y="754494"/>
                </a:lnTo>
                <a:cubicBezTo>
                  <a:pt x="4672743" y="830260"/>
                  <a:pt x="4611323" y="891679"/>
                  <a:pt x="4535558" y="891679"/>
                </a:cubicBezTo>
                <a:lnTo>
                  <a:pt x="137185" y="891679"/>
                </a:lnTo>
                <a:cubicBezTo>
                  <a:pt x="61470" y="891679"/>
                  <a:pt x="0" y="830209"/>
                  <a:pt x="0" y="754494"/>
                </a:cubicBezTo>
                <a:lnTo>
                  <a:pt x="0" y="137185"/>
                </a:lnTo>
                <a:cubicBezTo>
                  <a:pt x="0" y="61470"/>
                  <a:pt x="61470" y="0"/>
                  <a:pt x="137185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/>
        </p:spPr>
      </p:sp>
      <p:sp>
        <p:nvSpPr>
          <p:cNvPr id="42" name="Text 40"/>
          <p:cNvSpPr/>
          <p:nvPr/>
        </p:nvSpPr>
        <p:spPr>
          <a:xfrm>
            <a:off x="7030749" y="2949401"/>
            <a:ext cx="4552709" cy="3429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90000"/>
              </a:lnSpc>
            </a:pPr>
            <a:r>
              <a:rPr lang="en-US" sz="2430" b="1" dirty="0">
                <a:solidFill>
                  <a:srgbClr val="85CDCA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Program Prelungit</a:t>
            </a:r>
            <a:endParaRPr lang="en-US" sz="1600" dirty="0"/>
          </a:p>
        </p:txBody>
      </p:sp>
      <p:sp>
        <p:nvSpPr>
          <p:cNvPr id="43" name="Text 41"/>
          <p:cNvSpPr/>
          <p:nvPr/>
        </p:nvSpPr>
        <p:spPr>
          <a:xfrm>
            <a:off x="7065045" y="3326650"/>
            <a:ext cx="4484118" cy="2400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350" dirty="0">
                <a:solidFill>
                  <a:srgbClr val="4A403A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07:00 - 17:00</a:t>
            </a:r>
            <a:endParaRPr lang="en-US" sz="1600" dirty="0"/>
          </a:p>
        </p:txBody>
      </p:sp>
      <p:sp>
        <p:nvSpPr>
          <p:cNvPr id="44" name="Shape 42"/>
          <p:cNvSpPr/>
          <p:nvPr/>
        </p:nvSpPr>
        <p:spPr>
          <a:xfrm>
            <a:off x="6970733" y="3875376"/>
            <a:ext cx="4672743" cy="514430"/>
          </a:xfrm>
          <a:custGeom>
            <a:avLst/>
            <a:gdLst/>
            <a:ahLst/>
            <a:cxnLst/>
            <a:rect l="l" t="t" r="r" b="b"/>
            <a:pathLst>
              <a:path w="4672743" h="514430">
                <a:moveTo>
                  <a:pt x="137183" y="0"/>
                </a:moveTo>
                <a:lnTo>
                  <a:pt x="4535559" y="0"/>
                </a:lnTo>
                <a:cubicBezTo>
                  <a:pt x="4611324" y="0"/>
                  <a:pt x="4672743" y="61419"/>
                  <a:pt x="4672743" y="137183"/>
                </a:cubicBezTo>
                <a:lnTo>
                  <a:pt x="4672743" y="377247"/>
                </a:lnTo>
                <a:cubicBezTo>
                  <a:pt x="4672743" y="453011"/>
                  <a:pt x="4611324" y="514430"/>
                  <a:pt x="4535559" y="514430"/>
                </a:cubicBezTo>
                <a:lnTo>
                  <a:pt x="137183" y="514430"/>
                </a:lnTo>
                <a:cubicBezTo>
                  <a:pt x="61419" y="514430"/>
                  <a:pt x="0" y="453011"/>
                  <a:pt x="0" y="377247"/>
                </a:cubicBezTo>
                <a:lnTo>
                  <a:pt x="0" y="137183"/>
                </a:lnTo>
                <a:cubicBezTo>
                  <a:pt x="0" y="61419"/>
                  <a:pt x="61419" y="0"/>
                  <a:pt x="137183" y="0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/>
        </p:spPr>
      </p:sp>
      <p:sp>
        <p:nvSpPr>
          <p:cNvPr id="45" name="Shape 43"/>
          <p:cNvSpPr/>
          <p:nvPr/>
        </p:nvSpPr>
        <p:spPr>
          <a:xfrm>
            <a:off x="7813983" y="4064000"/>
            <a:ext cx="173620" cy="154329"/>
          </a:xfrm>
          <a:custGeom>
            <a:avLst/>
            <a:gdLst/>
            <a:ahLst/>
            <a:cxnLst/>
            <a:rect l="l" t="t" r="r" b="b"/>
            <a:pathLst>
              <a:path w="173620" h="154329">
                <a:moveTo>
                  <a:pt x="48228" y="0"/>
                </a:moveTo>
                <a:cubicBezTo>
                  <a:pt x="53563" y="0"/>
                  <a:pt x="57873" y="4310"/>
                  <a:pt x="57873" y="9646"/>
                </a:cubicBezTo>
                <a:lnTo>
                  <a:pt x="57873" y="19291"/>
                </a:lnTo>
                <a:lnTo>
                  <a:pt x="96456" y="19291"/>
                </a:lnTo>
                <a:cubicBezTo>
                  <a:pt x="101791" y="19291"/>
                  <a:pt x="106101" y="23602"/>
                  <a:pt x="106101" y="28937"/>
                </a:cubicBezTo>
                <a:cubicBezTo>
                  <a:pt x="106101" y="34272"/>
                  <a:pt x="101791" y="38582"/>
                  <a:pt x="96456" y="38582"/>
                </a:cubicBezTo>
                <a:lnTo>
                  <a:pt x="93562" y="38582"/>
                </a:lnTo>
                <a:lnTo>
                  <a:pt x="91030" y="45545"/>
                </a:lnTo>
                <a:cubicBezTo>
                  <a:pt x="86087" y="59170"/>
                  <a:pt x="78642" y="71618"/>
                  <a:pt x="69267" y="82319"/>
                </a:cubicBezTo>
                <a:cubicBezTo>
                  <a:pt x="73547" y="84971"/>
                  <a:pt x="78009" y="87323"/>
                  <a:pt x="82650" y="89402"/>
                </a:cubicBezTo>
                <a:lnTo>
                  <a:pt x="97842" y="96154"/>
                </a:lnTo>
                <a:lnTo>
                  <a:pt x="116591" y="53955"/>
                </a:lnTo>
                <a:cubicBezTo>
                  <a:pt x="118128" y="50458"/>
                  <a:pt x="121594" y="48228"/>
                  <a:pt x="125392" y="48228"/>
                </a:cubicBezTo>
                <a:cubicBezTo>
                  <a:pt x="129190" y="48228"/>
                  <a:pt x="132657" y="50458"/>
                  <a:pt x="134194" y="53955"/>
                </a:cubicBezTo>
                <a:lnTo>
                  <a:pt x="172776" y="140765"/>
                </a:lnTo>
                <a:cubicBezTo>
                  <a:pt x="174947" y="145648"/>
                  <a:pt x="172746" y="151345"/>
                  <a:pt x="167893" y="153485"/>
                </a:cubicBezTo>
                <a:cubicBezTo>
                  <a:pt x="163040" y="155625"/>
                  <a:pt x="157313" y="153455"/>
                  <a:pt x="155173" y="148602"/>
                </a:cubicBezTo>
                <a:lnTo>
                  <a:pt x="149145" y="135038"/>
                </a:lnTo>
                <a:lnTo>
                  <a:pt x="101670" y="135038"/>
                </a:lnTo>
                <a:lnTo>
                  <a:pt x="95642" y="148602"/>
                </a:lnTo>
                <a:cubicBezTo>
                  <a:pt x="93472" y="153485"/>
                  <a:pt x="87775" y="155655"/>
                  <a:pt x="82922" y="153485"/>
                </a:cubicBezTo>
                <a:cubicBezTo>
                  <a:pt x="78069" y="151315"/>
                  <a:pt x="75868" y="145618"/>
                  <a:pt x="78039" y="140765"/>
                </a:cubicBezTo>
                <a:lnTo>
                  <a:pt x="90035" y="113788"/>
                </a:lnTo>
                <a:lnTo>
                  <a:pt x="74844" y="107036"/>
                </a:lnTo>
                <a:cubicBezTo>
                  <a:pt x="67911" y="103961"/>
                  <a:pt x="61280" y="100284"/>
                  <a:pt x="55010" y="96064"/>
                </a:cubicBezTo>
                <a:cubicBezTo>
                  <a:pt x="48590" y="101248"/>
                  <a:pt x="41566" y="105770"/>
                  <a:pt x="34061" y="109538"/>
                </a:cubicBezTo>
                <a:lnTo>
                  <a:pt x="23602" y="114722"/>
                </a:lnTo>
                <a:cubicBezTo>
                  <a:pt x="18839" y="117103"/>
                  <a:pt x="13052" y="115174"/>
                  <a:pt x="10670" y="110412"/>
                </a:cubicBezTo>
                <a:cubicBezTo>
                  <a:pt x="8289" y="105649"/>
                  <a:pt x="10218" y="99862"/>
                  <a:pt x="14981" y="97481"/>
                </a:cubicBezTo>
                <a:lnTo>
                  <a:pt x="25380" y="92266"/>
                </a:lnTo>
                <a:cubicBezTo>
                  <a:pt x="30293" y="89794"/>
                  <a:pt x="34965" y="86931"/>
                  <a:pt x="39366" y="83736"/>
                </a:cubicBezTo>
                <a:cubicBezTo>
                  <a:pt x="35206" y="79908"/>
                  <a:pt x="31288" y="75778"/>
                  <a:pt x="27641" y="71407"/>
                </a:cubicBezTo>
                <a:lnTo>
                  <a:pt x="24596" y="67730"/>
                </a:lnTo>
                <a:cubicBezTo>
                  <a:pt x="21190" y="63631"/>
                  <a:pt x="21733" y="57542"/>
                  <a:pt x="25832" y="54136"/>
                </a:cubicBezTo>
                <a:cubicBezTo>
                  <a:pt x="29931" y="50730"/>
                  <a:pt x="36020" y="51272"/>
                  <a:pt x="39426" y="55372"/>
                </a:cubicBezTo>
                <a:lnTo>
                  <a:pt x="42501" y="59049"/>
                </a:lnTo>
                <a:cubicBezTo>
                  <a:pt x="45967" y="63239"/>
                  <a:pt x="49765" y="67127"/>
                  <a:pt x="53774" y="70714"/>
                </a:cubicBezTo>
                <a:cubicBezTo>
                  <a:pt x="62063" y="61551"/>
                  <a:pt x="68604" y="50790"/>
                  <a:pt x="72914" y="38944"/>
                </a:cubicBezTo>
                <a:lnTo>
                  <a:pt x="73065" y="38582"/>
                </a:lnTo>
                <a:lnTo>
                  <a:pt x="9676" y="38582"/>
                </a:lnTo>
                <a:cubicBezTo>
                  <a:pt x="4310" y="38582"/>
                  <a:pt x="0" y="34272"/>
                  <a:pt x="0" y="28937"/>
                </a:cubicBezTo>
                <a:cubicBezTo>
                  <a:pt x="0" y="23602"/>
                  <a:pt x="4310" y="19291"/>
                  <a:pt x="9646" y="19291"/>
                </a:cubicBezTo>
                <a:lnTo>
                  <a:pt x="38582" y="19291"/>
                </a:lnTo>
                <a:lnTo>
                  <a:pt x="38582" y="9646"/>
                </a:lnTo>
                <a:cubicBezTo>
                  <a:pt x="38582" y="4310"/>
                  <a:pt x="42893" y="0"/>
                  <a:pt x="48228" y="0"/>
                </a:cubicBezTo>
                <a:close/>
                <a:moveTo>
                  <a:pt x="125392" y="81626"/>
                </a:moveTo>
                <a:lnTo>
                  <a:pt x="110231" y="115747"/>
                </a:lnTo>
                <a:lnTo>
                  <a:pt x="140554" y="115747"/>
                </a:lnTo>
                <a:lnTo>
                  <a:pt x="125392" y="81626"/>
                </a:lnTo>
                <a:close/>
              </a:path>
            </a:pathLst>
          </a:custGeom>
          <a:solidFill>
            <a:srgbClr val="C38D9E"/>
          </a:solidFill>
          <a:ln/>
        </p:spPr>
      </p:sp>
      <p:sp>
        <p:nvSpPr>
          <p:cNvPr id="46" name="Text 44"/>
          <p:cNvSpPr/>
          <p:nvPr/>
        </p:nvSpPr>
        <p:spPr>
          <a:xfrm>
            <a:off x="7312836" y="4012557"/>
            <a:ext cx="4232040" cy="2400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215" b="1" dirty="0">
                <a:solidFill>
                  <a:srgbClr val="4A403A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Predare în limbile: </a:t>
            </a:r>
            <a:pPr algn="ctr">
              <a:lnSpc>
                <a:spcPct val="130000"/>
              </a:lnSpc>
            </a:pPr>
            <a:r>
              <a:rPr lang="en-US" sz="1215" b="1" dirty="0">
                <a:solidFill>
                  <a:srgbClr val="E8A87C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Română</a:t>
            </a:r>
            <a:pPr algn="ctr">
              <a:lnSpc>
                <a:spcPct val="130000"/>
              </a:lnSpc>
            </a:pPr>
            <a:r>
              <a:rPr lang="en-US" sz="1215" b="1" dirty="0">
                <a:solidFill>
                  <a:srgbClr val="4A403A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 și </a:t>
            </a:r>
            <a:pPr algn="ctr">
              <a:lnSpc>
                <a:spcPct val="130000"/>
              </a:lnSpc>
            </a:pPr>
            <a:r>
              <a:rPr lang="en-US" sz="1215" b="1" dirty="0">
                <a:solidFill>
                  <a:srgbClr val="85CDCA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Maghiară</a:t>
            </a:r>
            <a:endParaRPr lang="en-US" sz="1600" dirty="0"/>
          </a:p>
        </p:txBody>
      </p:sp>
      <p:sp>
        <p:nvSpPr>
          <p:cNvPr id="47" name="Shape 45"/>
          <p:cNvSpPr/>
          <p:nvPr/>
        </p:nvSpPr>
        <p:spPr>
          <a:xfrm>
            <a:off x="6764960" y="4732759"/>
            <a:ext cx="5084287" cy="2126312"/>
          </a:xfrm>
          <a:custGeom>
            <a:avLst/>
            <a:gdLst/>
            <a:ahLst/>
            <a:cxnLst/>
            <a:rect l="l" t="t" r="r" b="b"/>
            <a:pathLst>
              <a:path w="5084287" h="2126312">
                <a:moveTo>
                  <a:pt x="205763" y="0"/>
                </a:moveTo>
                <a:lnTo>
                  <a:pt x="4878524" y="0"/>
                </a:lnTo>
                <a:cubicBezTo>
                  <a:pt x="4992164" y="0"/>
                  <a:pt x="5084287" y="92123"/>
                  <a:pt x="5084287" y="205763"/>
                </a:cubicBezTo>
                <a:lnTo>
                  <a:pt x="5084287" y="1920549"/>
                </a:lnTo>
                <a:cubicBezTo>
                  <a:pt x="5084287" y="2034189"/>
                  <a:pt x="4992164" y="2126312"/>
                  <a:pt x="4878524" y="2126312"/>
                </a:cubicBezTo>
                <a:lnTo>
                  <a:pt x="205763" y="2126312"/>
                </a:lnTo>
                <a:cubicBezTo>
                  <a:pt x="92123" y="2126312"/>
                  <a:pt x="0" y="2034189"/>
                  <a:pt x="0" y="1920549"/>
                </a:cubicBezTo>
                <a:lnTo>
                  <a:pt x="0" y="205763"/>
                </a:lnTo>
                <a:cubicBezTo>
                  <a:pt x="0" y="92199"/>
                  <a:pt x="92199" y="0"/>
                  <a:pt x="205763" y="0"/>
                </a:cubicBezTo>
                <a:close/>
              </a:path>
            </a:pathLst>
          </a:custGeom>
          <a:solidFill>
            <a:srgbClr val="4A403A"/>
          </a:solidFill>
          <a:ln/>
        </p:spPr>
      </p:sp>
      <p:sp>
        <p:nvSpPr>
          <p:cNvPr id="48" name="Text 46"/>
          <p:cNvSpPr/>
          <p:nvPr/>
        </p:nvSpPr>
        <p:spPr>
          <a:xfrm>
            <a:off x="6919290" y="4938532"/>
            <a:ext cx="4775629" cy="2743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1620" b="1" dirty="0">
                <a:solidFill>
                  <a:srgbClr val="FFFBF5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Unitate cu Personalitate Juridică</a:t>
            </a:r>
            <a:endParaRPr lang="en-US" sz="1600" dirty="0"/>
          </a:p>
        </p:txBody>
      </p:sp>
      <p:sp>
        <p:nvSpPr>
          <p:cNvPr id="49" name="Shape 47"/>
          <p:cNvSpPr/>
          <p:nvPr/>
        </p:nvSpPr>
        <p:spPr>
          <a:xfrm>
            <a:off x="6970733" y="5350076"/>
            <a:ext cx="2272068" cy="960270"/>
          </a:xfrm>
          <a:custGeom>
            <a:avLst/>
            <a:gdLst/>
            <a:ahLst/>
            <a:cxnLst/>
            <a:rect l="l" t="t" r="r" b="b"/>
            <a:pathLst>
              <a:path w="2272068" h="960270">
                <a:moveTo>
                  <a:pt x="137184" y="0"/>
                </a:moveTo>
                <a:lnTo>
                  <a:pt x="2134883" y="0"/>
                </a:lnTo>
                <a:cubicBezTo>
                  <a:pt x="2210648" y="0"/>
                  <a:pt x="2272068" y="61419"/>
                  <a:pt x="2272068" y="137184"/>
                </a:cubicBezTo>
                <a:lnTo>
                  <a:pt x="2272068" y="823086"/>
                </a:lnTo>
                <a:cubicBezTo>
                  <a:pt x="2272068" y="898851"/>
                  <a:pt x="2210648" y="960270"/>
                  <a:pt x="2134883" y="960270"/>
                </a:cubicBezTo>
                <a:lnTo>
                  <a:pt x="137184" y="960270"/>
                </a:lnTo>
                <a:cubicBezTo>
                  <a:pt x="61419" y="960270"/>
                  <a:pt x="0" y="898851"/>
                  <a:pt x="0" y="823086"/>
                </a:cubicBezTo>
                <a:lnTo>
                  <a:pt x="0" y="137184"/>
                </a:lnTo>
                <a:cubicBezTo>
                  <a:pt x="0" y="61470"/>
                  <a:pt x="61470" y="0"/>
                  <a:pt x="137184" y="0"/>
                </a:cubicBezTo>
                <a:close/>
              </a:path>
            </a:pathLst>
          </a:custGeom>
          <a:solidFill>
            <a:srgbClr val="FFFFFF">
              <a:alpha val="20000"/>
            </a:srgbClr>
          </a:solidFill>
          <a:ln/>
        </p:spPr>
      </p:sp>
      <p:sp>
        <p:nvSpPr>
          <p:cNvPr id="50" name="Text 48"/>
          <p:cNvSpPr/>
          <p:nvPr/>
        </p:nvSpPr>
        <p:spPr>
          <a:xfrm>
            <a:off x="7005028" y="5487257"/>
            <a:ext cx="2203477" cy="4115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80000"/>
              </a:lnSpc>
            </a:pPr>
            <a:r>
              <a:rPr lang="en-US" sz="3241" b="1" dirty="0">
                <a:solidFill>
                  <a:srgbClr val="E8A87C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23</a:t>
            </a:r>
            <a:endParaRPr lang="en-US" sz="1600" dirty="0"/>
          </a:p>
        </p:txBody>
      </p:sp>
      <p:sp>
        <p:nvSpPr>
          <p:cNvPr id="51" name="Text 49"/>
          <p:cNvSpPr/>
          <p:nvPr/>
        </p:nvSpPr>
        <p:spPr>
          <a:xfrm>
            <a:off x="7069332" y="5933097"/>
            <a:ext cx="2074869" cy="2400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215" dirty="0">
                <a:solidFill>
                  <a:srgbClr val="FFFBF5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Grupe</a:t>
            </a:r>
            <a:endParaRPr lang="en-US" sz="1600" dirty="0"/>
          </a:p>
        </p:txBody>
      </p:sp>
      <p:sp>
        <p:nvSpPr>
          <p:cNvPr id="52" name="Shape 50"/>
          <p:cNvSpPr/>
          <p:nvPr/>
        </p:nvSpPr>
        <p:spPr>
          <a:xfrm>
            <a:off x="9376498" y="5350076"/>
            <a:ext cx="2272068" cy="960270"/>
          </a:xfrm>
          <a:custGeom>
            <a:avLst/>
            <a:gdLst/>
            <a:ahLst/>
            <a:cxnLst/>
            <a:rect l="l" t="t" r="r" b="b"/>
            <a:pathLst>
              <a:path w="2272068" h="960270">
                <a:moveTo>
                  <a:pt x="137184" y="0"/>
                </a:moveTo>
                <a:lnTo>
                  <a:pt x="2134883" y="0"/>
                </a:lnTo>
                <a:cubicBezTo>
                  <a:pt x="2210648" y="0"/>
                  <a:pt x="2272068" y="61419"/>
                  <a:pt x="2272068" y="137184"/>
                </a:cubicBezTo>
                <a:lnTo>
                  <a:pt x="2272068" y="823086"/>
                </a:lnTo>
                <a:cubicBezTo>
                  <a:pt x="2272068" y="898851"/>
                  <a:pt x="2210648" y="960270"/>
                  <a:pt x="2134883" y="960270"/>
                </a:cubicBezTo>
                <a:lnTo>
                  <a:pt x="137184" y="960270"/>
                </a:lnTo>
                <a:cubicBezTo>
                  <a:pt x="61419" y="960270"/>
                  <a:pt x="0" y="898851"/>
                  <a:pt x="0" y="823086"/>
                </a:cubicBezTo>
                <a:lnTo>
                  <a:pt x="0" y="137184"/>
                </a:lnTo>
                <a:cubicBezTo>
                  <a:pt x="0" y="61470"/>
                  <a:pt x="61470" y="0"/>
                  <a:pt x="137184" y="0"/>
                </a:cubicBezTo>
                <a:close/>
              </a:path>
            </a:pathLst>
          </a:custGeom>
          <a:solidFill>
            <a:srgbClr val="FFFFFF">
              <a:alpha val="20000"/>
            </a:srgbClr>
          </a:solidFill>
          <a:ln/>
        </p:spPr>
      </p:sp>
      <p:sp>
        <p:nvSpPr>
          <p:cNvPr id="53" name="Text 51"/>
          <p:cNvSpPr/>
          <p:nvPr/>
        </p:nvSpPr>
        <p:spPr>
          <a:xfrm>
            <a:off x="9410794" y="5487257"/>
            <a:ext cx="2203477" cy="4115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80000"/>
              </a:lnSpc>
            </a:pPr>
            <a:r>
              <a:rPr lang="en-US" sz="3241" b="1" dirty="0">
                <a:solidFill>
                  <a:srgbClr val="85CDCA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457</a:t>
            </a:r>
            <a:endParaRPr lang="en-US" sz="1600" dirty="0"/>
          </a:p>
        </p:txBody>
      </p:sp>
      <p:sp>
        <p:nvSpPr>
          <p:cNvPr id="54" name="Text 52"/>
          <p:cNvSpPr/>
          <p:nvPr/>
        </p:nvSpPr>
        <p:spPr>
          <a:xfrm>
            <a:off x="9475098" y="5933097"/>
            <a:ext cx="2074869" cy="2400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215" dirty="0">
                <a:solidFill>
                  <a:srgbClr val="FFFBF5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Copii</a:t>
            </a:r>
            <a:endParaRPr lang="en-US" sz="1600" dirty="0"/>
          </a:p>
        </p:txBody>
      </p:sp>
      <p:sp>
        <p:nvSpPr>
          <p:cNvPr id="55" name="Shape 53"/>
          <p:cNvSpPr/>
          <p:nvPr/>
        </p:nvSpPr>
        <p:spPr>
          <a:xfrm>
            <a:off x="8291171" y="6486110"/>
            <a:ext cx="102886" cy="137181"/>
          </a:xfrm>
          <a:custGeom>
            <a:avLst/>
            <a:gdLst/>
            <a:ahLst/>
            <a:cxnLst/>
            <a:rect l="l" t="t" r="r" b="b"/>
            <a:pathLst>
              <a:path w="102886" h="137181">
                <a:moveTo>
                  <a:pt x="0" y="50532"/>
                </a:moveTo>
                <a:cubicBezTo>
                  <a:pt x="0" y="22614"/>
                  <a:pt x="23042" y="0"/>
                  <a:pt x="51443" y="0"/>
                </a:cubicBezTo>
                <a:cubicBezTo>
                  <a:pt x="79844" y="0"/>
                  <a:pt x="102886" y="22614"/>
                  <a:pt x="102886" y="50532"/>
                </a:cubicBezTo>
                <a:cubicBezTo>
                  <a:pt x="102886" y="82496"/>
                  <a:pt x="70681" y="120811"/>
                  <a:pt x="57230" y="135413"/>
                </a:cubicBezTo>
                <a:cubicBezTo>
                  <a:pt x="54069" y="138843"/>
                  <a:pt x="48791" y="138843"/>
                  <a:pt x="45629" y="135413"/>
                </a:cubicBezTo>
                <a:cubicBezTo>
                  <a:pt x="32179" y="120811"/>
                  <a:pt x="-27" y="82496"/>
                  <a:pt x="-27" y="50532"/>
                </a:cubicBezTo>
                <a:close/>
                <a:moveTo>
                  <a:pt x="51443" y="68591"/>
                </a:moveTo>
                <a:cubicBezTo>
                  <a:pt x="60907" y="68591"/>
                  <a:pt x="68591" y="60907"/>
                  <a:pt x="68591" y="51443"/>
                </a:cubicBezTo>
                <a:cubicBezTo>
                  <a:pt x="68591" y="41979"/>
                  <a:pt x="60907" y="34295"/>
                  <a:pt x="51443" y="34295"/>
                </a:cubicBezTo>
                <a:cubicBezTo>
                  <a:pt x="41979" y="34295"/>
                  <a:pt x="34295" y="41979"/>
                  <a:pt x="34295" y="51443"/>
                </a:cubicBezTo>
                <a:cubicBezTo>
                  <a:pt x="34295" y="60907"/>
                  <a:pt x="41979" y="68591"/>
                  <a:pt x="51443" y="68591"/>
                </a:cubicBezTo>
                <a:close/>
              </a:path>
            </a:pathLst>
          </a:custGeom>
          <a:solidFill>
            <a:srgbClr val="E8A87C"/>
          </a:solidFill>
          <a:ln/>
        </p:spPr>
      </p:sp>
      <p:sp>
        <p:nvSpPr>
          <p:cNvPr id="56" name="Text 54"/>
          <p:cNvSpPr/>
          <p:nvPr/>
        </p:nvSpPr>
        <p:spPr>
          <a:xfrm>
            <a:off x="7154220" y="6447527"/>
            <a:ext cx="4523551" cy="2057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080" dirty="0">
                <a:solidFill>
                  <a:srgbClr val="FFFBF5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8 corpuri de clădiri în 7 locații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BF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49842" y="349842"/>
            <a:ext cx="11702221" cy="41981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80000"/>
              </a:lnSpc>
            </a:pPr>
            <a:r>
              <a:rPr lang="en-US" sz="3306" b="1" dirty="0">
                <a:solidFill>
                  <a:srgbClr val="4A403A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Echipa Noastră și Baza Materială</a:t>
            </a:r>
            <a:endParaRPr lang="en-US" sz="1600" dirty="0"/>
          </a:p>
        </p:txBody>
      </p:sp>
      <p:sp>
        <p:nvSpPr>
          <p:cNvPr id="3" name="Shape 1"/>
          <p:cNvSpPr/>
          <p:nvPr/>
        </p:nvSpPr>
        <p:spPr>
          <a:xfrm>
            <a:off x="349842" y="874605"/>
            <a:ext cx="1119495" cy="69968"/>
          </a:xfrm>
          <a:custGeom>
            <a:avLst/>
            <a:gdLst/>
            <a:ahLst/>
            <a:cxnLst/>
            <a:rect l="l" t="t" r="r" b="b"/>
            <a:pathLst>
              <a:path w="1119495" h="69968">
                <a:moveTo>
                  <a:pt x="34984" y="0"/>
                </a:moveTo>
                <a:lnTo>
                  <a:pt x="1084511" y="0"/>
                </a:lnTo>
                <a:cubicBezTo>
                  <a:pt x="1103832" y="0"/>
                  <a:pt x="1119495" y="15663"/>
                  <a:pt x="1119495" y="34984"/>
                </a:cubicBezTo>
                <a:lnTo>
                  <a:pt x="1119495" y="34984"/>
                </a:lnTo>
                <a:cubicBezTo>
                  <a:pt x="1119495" y="54305"/>
                  <a:pt x="1103832" y="69968"/>
                  <a:pt x="1084511" y="69968"/>
                </a:cubicBezTo>
                <a:lnTo>
                  <a:pt x="34984" y="69968"/>
                </a:lnTo>
                <a:cubicBezTo>
                  <a:pt x="15676" y="69968"/>
                  <a:pt x="0" y="54293"/>
                  <a:pt x="0" y="34984"/>
                </a:cubicBezTo>
                <a:lnTo>
                  <a:pt x="0" y="34984"/>
                </a:lnTo>
                <a:cubicBezTo>
                  <a:pt x="0" y="15676"/>
                  <a:pt x="15676" y="0"/>
                  <a:pt x="34984" y="0"/>
                </a:cubicBezTo>
                <a:close/>
              </a:path>
            </a:pathLst>
          </a:custGeom>
          <a:solidFill>
            <a:srgbClr val="C38D9E"/>
          </a:solidFill>
          <a:ln/>
        </p:spPr>
      </p:sp>
      <p:sp>
        <p:nvSpPr>
          <p:cNvPr id="4" name="Shape 2"/>
          <p:cNvSpPr/>
          <p:nvPr/>
        </p:nvSpPr>
        <p:spPr>
          <a:xfrm>
            <a:off x="367334" y="1154479"/>
            <a:ext cx="5623713" cy="2413911"/>
          </a:xfrm>
          <a:custGeom>
            <a:avLst/>
            <a:gdLst/>
            <a:ahLst/>
            <a:cxnLst/>
            <a:rect l="l" t="t" r="r" b="b"/>
            <a:pathLst>
              <a:path w="5623713" h="2413911">
                <a:moveTo>
                  <a:pt x="34984" y="0"/>
                </a:moveTo>
                <a:lnTo>
                  <a:pt x="5413799" y="0"/>
                </a:lnTo>
                <a:cubicBezTo>
                  <a:pt x="5529731" y="0"/>
                  <a:pt x="5623713" y="93982"/>
                  <a:pt x="5623713" y="209914"/>
                </a:cubicBezTo>
                <a:lnTo>
                  <a:pt x="5623713" y="2203997"/>
                </a:lnTo>
                <a:cubicBezTo>
                  <a:pt x="5623713" y="2319929"/>
                  <a:pt x="5529731" y="2413911"/>
                  <a:pt x="5413799" y="2413911"/>
                </a:cubicBezTo>
                <a:lnTo>
                  <a:pt x="34984" y="2413911"/>
                </a:lnTo>
                <a:cubicBezTo>
                  <a:pt x="15663" y="2413911"/>
                  <a:pt x="0" y="2398248"/>
                  <a:pt x="0" y="2378927"/>
                </a:cubicBezTo>
                <a:lnTo>
                  <a:pt x="0" y="34984"/>
                </a:lnTo>
                <a:cubicBezTo>
                  <a:pt x="0" y="15676"/>
                  <a:pt x="15676" y="0"/>
                  <a:pt x="34984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sx="100000" sy="100000" kx="0" ky="0" algn="bl" rotWithShape="0" blurRad="131191" dist="87461" dir="5400000">
              <a:srgbClr val="000000">
                <a:alpha val="10196"/>
              </a:srgbClr>
            </a:outerShdw>
          </a:effectLst>
        </p:spPr>
      </p:sp>
      <p:sp>
        <p:nvSpPr>
          <p:cNvPr id="5" name="Shape 3"/>
          <p:cNvSpPr/>
          <p:nvPr/>
        </p:nvSpPr>
        <p:spPr>
          <a:xfrm>
            <a:off x="367334" y="1154479"/>
            <a:ext cx="34984" cy="2413911"/>
          </a:xfrm>
          <a:custGeom>
            <a:avLst/>
            <a:gdLst/>
            <a:ahLst/>
            <a:cxnLst/>
            <a:rect l="l" t="t" r="r" b="b"/>
            <a:pathLst>
              <a:path w="34984" h="2413911">
                <a:moveTo>
                  <a:pt x="34984" y="0"/>
                </a:moveTo>
                <a:lnTo>
                  <a:pt x="34984" y="0"/>
                </a:lnTo>
                <a:lnTo>
                  <a:pt x="34984" y="2413911"/>
                </a:lnTo>
                <a:lnTo>
                  <a:pt x="34984" y="2413911"/>
                </a:lnTo>
                <a:cubicBezTo>
                  <a:pt x="15663" y="2413911"/>
                  <a:pt x="0" y="2398248"/>
                  <a:pt x="0" y="2378927"/>
                </a:cubicBezTo>
                <a:lnTo>
                  <a:pt x="0" y="34984"/>
                </a:lnTo>
                <a:cubicBezTo>
                  <a:pt x="0" y="15676"/>
                  <a:pt x="15676" y="0"/>
                  <a:pt x="34984" y="0"/>
                </a:cubicBezTo>
                <a:close/>
              </a:path>
            </a:pathLst>
          </a:custGeom>
          <a:solidFill>
            <a:srgbClr val="E8A87C"/>
          </a:solidFill>
          <a:ln/>
        </p:spPr>
      </p:sp>
      <p:sp>
        <p:nvSpPr>
          <p:cNvPr id="6" name="Shape 4"/>
          <p:cNvSpPr/>
          <p:nvPr/>
        </p:nvSpPr>
        <p:spPr>
          <a:xfrm>
            <a:off x="559747" y="1329400"/>
            <a:ext cx="489779" cy="489779"/>
          </a:xfrm>
          <a:custGeom>
            <a:avLst/>
            <a:gdLst/>
            <a:ahLst/>
            <a:cxnLst/>
            <a:rect l="l" t="t" r="r" b="b"/>
            <a:pathLst>
              <a:path w="489779" h="489779">
                <a:moveTo>
                  <a:pt x="244890" y="0"/>
                </a:moveTo>
                <a:lnTo>
                  <a:pt x="244890" y="0"/>
                </a:lnTo>
                <a:cubicBezTo>
                  <a:pt x="380048" y="0"/>
                  <a:pt x="489779" y="109731"/>
                  <a:pt x="489779" y="244890"/>
                </a:cubicBezTo>
                <a:lnTo>
                  <a:pt x="489779" y="244890"/>
                </a:lnTo>
                <a:cubicBezTo>
                  <a:pt x="489779" y="380048"/>
                  <a:pt x="380048" y="489779"/>
                  <a:pt x="244890" y="489779"/>
                </a:cubicBezTo>
                <a:lnTo>
                  <a:pt x="244890" y="489779"/>
                </a:lnTo>
                <a:cubicBezTo>
                  <a:pt x="109731" y="489779"/>
                  <a:pt x="0" y="380048"/>
                  <a:pt x="0" y="244890"/>
                </a:cubicBezTo>
                <a:lnTo>
                  <a:pt x="0" y="244890"/>
                </a:lnTo>
                <a:cubicBezTo>
                  <a:pt x="0" y="109731"/>
                  <a:pt x="109731" y="0"/>
                  <a:pt x="244890" y="0"/>
                </a:cubicBezTo>
                <a:close/>
              </a:path>
            </a:pathLst>
          </a:custGeom>
          <a:solidFill>
            <a:srgbClr val="E8A87C"/>
          </a:solidFill>
          <a:ln/>
        </p:spPr>
      </p:sp>
      <p:sp>
        <p:nvSpPr>
          <p:cNvPr id="7" name="Shape 5"/>
          <p:cNvSpPr/>
          <p:nvPr/>
        </p:nvSpPr>
        <p:spPr>
          <a:xfrm>
            <a:off x="673446" y="1469337"/>
            <a:ext cx="262382" cy="209905"/>
          </a:xfrm>
          <a:custGeom>
            <a:avLst/>
            <a:gdLst/>
            <a:ahLst/>
            <a:cxnLst/>
            <a:rect l="l" t="t" r="r" b="b"/>
            <a:pathLst>
              <a:path w="262382" h="209905">
                <a:moveTo>
                  <a:pt x="131191" y="6560"/>
                </a:moveTo>
                <a:cubicBezTo>
                  <a:pt x="154723" y="6560"/>
                  <a:pt x="173828" y="25665"/>
                  <a:pt x="173828" y="49197"/>
                </a:cubicBezTo>
                <a:cubicBezTo>
                  <a:pt x="173828" y="72729"/>
                  <a:pt x="154723" y="91834"/>
                  <a:pt x="131191" y="91834"/>
                </a:cubicBezTo>
                <a:cubicBezTo>
                  <a:pt x="107659" y="91834"/>
                  <a:pt x="88554" y="72729"/>
                  <a:pt x="88554" y="49197"/>
                </a:cubicBezTo>
                <a:cubicBezTo>
                  <a:pt x="88554" y="25665"/>
                  <a:pt x="107659" y="6560"/>
                  <a:pt x="131191" y="6560"/>
                </a:cubicBezTo>
                <a:close/>
                <a:moveTo>
                  <a:pt x="39357" y="36077"/>
                </a:moveTo>
                <a:cubicBezTo>
                  <a:pt x="55649" y="36077"/>
                  <a:pt x="68875" y="49304"/>
                  <a:pt x="68875" y="65595"/>
                </a:cubicBezTo>
                <a:cubicBezTo>
                  <a:pt x="68875" y="81887"/>
                  <a:pt x="55649" y="95113"/>
                  <a:pt x="39357" y="95113"/>
                </a:cubicBezTo>
                <a:cubicBezTo>
                  <a:pt x="23066" y="95113"/>
                  <a:pt x="9839" y="81887"/>
                  <a:pt x="9839" y="65595"/>
                </a:cubicBezTo>
                <a:cubicBezTo>
                  <a:pt x="9839" y="49304"/>
                  <a:pt x="23066" y="36077"/>
                  <a:pt x="39357" y="36077"/>
                </a:cubicBezTo>
                <a:close/>
                <a:moveTo>
                  <a:pt x="0" y="170548"/>
                </a:moveTo>
                <a:cubicBezTo>
                  <a:pt x="0" y="141563"/>
                  <a:pt x="23491" y="118072"/>
                  <a:pt x="52476" y="118072"/>
                </a:cubicBezTo>
                <a:cubicBezTo>
                  <a:pt x="57724" y="118072"/>
                  <a:pt x="62808" y="118851"/>
                  <a:pt x="67604" y="120286"/>
                </a:cubicBezTo>
                <a:cubicBezTo>
                  <a:pt x="54116" y="135373"/>
                  <a:pt x="45917" y="155297"/>
                  <a:pt x="45917" y="177108"/>
                </a:cubicBezTo>
                <a:lnTo>
                  <a:pt x="45917" y="183667"/>
                </a:lnTo>
                <a:cubicBezTo>
                  <a:pt x="45917" y="188341"/>
                  <a:pt x="46901" y="192769"/>
                  <a:pt x="48664" y="196786"/>
                </a:cubicBezTo>
                <a:lnTo>
                  <a:pt x="13119" y="196786"/>
                </a:lnTo>
                <a:cubicBezTo>
                  <a:pt x="5863" y="196786"/>
                  <a:pt x="0" y="190924"/>
                  <a:pt x="0" y="183667"/>
                </a:cubicBezTo>
                <a:lnTo>
                  <a:pt x="0" y="170548"/>
                </a:lnTo>
                <a:close/>
                <a:moveTo>
                  <a:pt x="213718" y="196786"/>
                </a:moveTo>
                <a:cubicBezTo>
                  <a:pt x="215481" y="192769"/>
                  <a:pt x="216465" y="188341"/>
                  <a:pt x="216465" y="183667"/>
                </a:cubicBezTo>
                <a:lnTo>
                  <a:pt x="216465" y="177108"/>
                </a:lnTo>
                <a:cubicBezTo>
                  <a:pt x="216465" y="155297"/>
                  <a:pt x="208265" y="135373"/>
                  <a:pt x="194777" y="120286"/>
                </a:cubicBezTo>
                <a:cubicBezTo>
                  <a:pt x="199574" y="118851"/>
                  <a:pt x="204658" y="118072"/>
                  <a:pt x="209905" y="118072"/>
                </a:cubicBezTo>
                <a:cubicBezTo>
                  <a:pt x="238890" y="118072"/>
                  <a:pt x="262382" y="141563"/>
                  <a:pt x="262382" y="170548"/>
                </a:cubicBezTo>
                <a:lnTo>
                  <a:pt x="262382" y="183667"/>
                </a:lnTo>
                <a:cubicBezTo>
                  <a:pt x="262382" y="190924"/>
                  <a:pt x="256519" y="196786"/>
                  <a:pt x="249263" y="196786"/>
                </a:cubicBezTo>
                <a:lnTo>
                  <a:pt x="213718" y="196786"/>
                </a:lnTo>
                <a:close/>
                <a:moveTo>
                  <a:pt x="193506" y="65595"/>
                </a:moveTo>
                <a:cubicBezTo>
                  <a:pt x="193506" y="49304"/>
                  <a:pt x="206733" y="36077"/>
                  <a:pt x="223024" y="36077"/>
                </a:cubicBezTo>
                <a:cubicBezTo>
                  <a:pt x="239316" y="36077"/>
                  <a:pt x="252542" y="49304"/>
                  <a:pt x="252542" y="65595"/>
                </a:cubicBezTo>
                <a:cubicBezTo>
                  <a:pt x="252542" y="81887"/>
                  <a:pt x="239316" y="95113"/>
                  <a:pt x="223024" y="95113"/>
                </a:cubicBezTo>
                <a:cubicBezTo>
                  <a:pt x="206733" y="95113"/>
                  <a:pt x="193506" y="81887"/>
                  <a:pt x="193506" y="65595"/>
                </a:cubicBezTo>
                <a:close/>
                <a:moveTo>
                  <a:pt x="65595" y="177108"/>
                </a:moveTo>
                <a:cubicBezTo>
                  <a:pt x="65595" y="140866"/>
                  <a:pt x="94949" y="111512"/>
                  <a:pt x="131191" y="111512"/>
                </a:cubicBezTo>
                <a:cubicBezTo>
                  <a:pt x="167432" y="111512"/>
                  <a:pt x="196786" y="140866"/>
                  <a:pt x="196786" y="177108"/>
                </a:cubicBezTo>
                <a:lnTo>
                  <a:pt x="196786" y="183667"/>
                </a:lnTo>
                <a:cubicBezTo>
                  <a:pt x="196786" y="190924"/>
                  <a:pt x="190924" y="196786"/>
                  <a:pt x="183667" y="196786"/>
                </a:cubicBezTo>
                <a:lnTo>
                  <a:pt x="78714" y="196786"/>
                </a:lnTo>
                <a:cubicBezTo>
                  <a:pt x="71458" y="196786"/>
                  <a:pt x="65595" y="190924"/>
                  <a:pt x="65595" y="183667"/>
                </a:cubicBezTo>
                <a:lnTo>
                  <a:pt x="65595" y="177108"/>
                </a:lnTo>
                <a:close/>
              </a:path>
            </a:pathLst>
          </a:custGeom>
          <a:solidFill>
            <a:srgbClr val="FFFFFF"/>
          </a:solidFill>
          <a:ln/>
        </p:spPr>
      </p:sp>
      <p:sp>
        <p:nvSpPr>
          <p:cNvPr id="8" name="Text 6"/>
          <p:cNvSpPr/>
          <p:nvPr/>
        </p:nvSpPr>
        <p:spPr>
          <a:xfrm>
            <a:off x="1154479" y="1434353"/>
            <a:ext cx="1784195" cy="27987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653" b="1" dirty="0">
                <a:solidFill>
                  <a:srgbClr val="4A403A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Personal Didactic</a:t>
            </a:r>
            <a:endParaRPr lang="en-US" sz="1600" dirty="0"/>
          </a:p>
        </p:txBody>
      </p:sp>
      <p:sp>
        <p:nvSpPr>
          <p:cNvPr id="9" name="Text 7"/>
          <p:cNvSpPr/>
          <p:nvPr/>
        </p:nvSpPr>
        <p:spPr>
          <a:xfrm>
            <a:off x="454795" y="1924132"/>
            <a:ext cx="5466284" cy="41981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80000"/>
              </a:lnSpc>
            </a:pPr>
            <a:r>
              <a:rPr lang="en-US" sz="3306" b="1" dirty="0">
                <a:solidFill>
                  <a:srgbClr val="E8A87C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43</a:t>
            </a:r>
            <a:endParaRPr lang="en-US" sz="1600" dirty="0"/>
          </a:p>
        </p:txBody>
      </p:sp>
      <p:sp>
        <p:nvSpPr>
          <p:cNvPr id="10" name="Text 8"/>
          <p:cNvSpPr/>
          <p:nvPr/>
        </p:nvSpPr>
        <p:spPr>
          <a:xfrm>
            <a:off x="516017" y="2343943"/>
            <a:ext cx="5343839" cy="24489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377" dirty="0">
                <a:solidFill>
                  <a:srgbClr val="4A403A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Cadre Didactice</a:t>
            </a:r>
            <a:endParaRPr lang="en-US" sz="1600" dirty="0"/>
          </a:p>
        </p:txBody>
      </p:sp>
      <p:sp>
        <p:nvSpPr>
          <p:cNvPr id="11" name="Shape 9"/>
          <p:cNvSpPr/>
          <p:nvPr/>
        </p:nvSpPr>
        <p:spPr>
          <a:xfrm>
            <a:off x="585986" y="2733142"/>
            <a:ext cx="122445" cy="139937"/>
          </a:xfrm>
          <a:custGeom>
            <a:avLst/>
            <a:gdLst/>
            <a:ahLst/>
            <a:cxnLst/>
            <a:rect l="l" t="t" r="r" b="b"/>
            <a:pathLst>
              <a:path w="122445" h="139937">
                <a:moveTo>
                  <a:pt x="65951" y="-3553"/>
                </a:moveTo>
                <a:cubicBezTo>
                  <a:pt x="62835" y="-4182"/>
                  <a:pt x="59637" y="-4182"/>
                  <a:pt x="56521" y="-3553"/>
                </a:cubicBezTo>
                <a:lnTo>
                  <a:pt x="5275" y="6696"/>
                </a:lnTo>
                <a:cubicBezTo>
                  <a:pt x="2214" y="7297"/>
                  <a:pt x="0" y="10003"/>
                  <a:pt x="0" y="13119"/>
                </a:cubicBezTo>
                <a:cubicBezTo>
                  <a:pt x="0" y="15934"/>
                  <a:pt x="1777" y="18394"/>
                  <a:pt x="4373" y="19296"/>
                </a:cubicBezTo>
                <a:lnTo>
                  <a:pt x="4373" y="39357"/>
                </a:lnTo>
                <a:lnTo>
                  <a:pt x="82" y="60840"/>
                </a:lnTo>
                <a:cubicBezTo>
                  <a:pt x="27" y="61086"/>
                  <a:pt x="0" y="61359"/>
                  <a:pt x="0" y="61632"/>
                </a:cubicBezTo>
                <a:cubicBezTo>
                  <a:pt x="0" y="63819"/>
                  <a:pt x="1777" y="65623"/>
                  <a:pt x="3990" y="65623"/>
                </a:cubicBezTo>
                <a:lnTo>
                  <a:pt x="13529" y="65623"/>
                </a:lnTo>
                <a:cubicBezTo>
                  <a:pt x="15716" y="65623"/>
                  <a:pt x="17519" y="63846"/>
                  <a:pt x="17519" y="61632"/>
                </a:cubicBezTo>
                <a:cubicBezTo>
                  <a:pt x="17519" y="61359"/>
                  <a:pt x="17492" y="61113"/>
                  <a:pt x="17437" y="60840"/>
                </a:cubicBezTo>
                <a:lnTo>
                  <a:pt x="13119" y="39357"/>
                </a:lnTo>
                <a:lnTo>
                  <a:pt x="13119" y="21127"/>
                </a:lnTo>
                <a:lnTo>
                  <a:pt x="26238" y="23751"/>
                </a:lnTo>
                <a:lnTo>
                  <a:pt x="26238" y="39357"/>
                </a:lnTo>
                <a:cubicBezTo>
                  <a:pt x="26238" y="58681"/>
                  <a:pt x="41899" y="74341"/>
                  <a:pt x="61222" y="74341"/>
                </a:cubicBezTo>
                <a:cubicBezTo>
                  <a:pt x="80546" y="74341"/>
                  <a:pt x="96207" y="58681"/>
                  <a:pt x="96207" y="39357"/>
                </a:cubicBezTo>
                <a:lnTo>
                  <a:pt x="96207" y="23751"/>
                </a:lnTo>
                <a:lnTo>
                  <a:pt x="117170" y="19569"/>
                </a:lnTo>
                <a:cubicBezTo>
                  <a:pt x="120231" y="18941"/>
                  <a:pt x="122445" y="16235"/>
                  <a:pt x="122445" y="13119"/>
                </a:cubicBezTo>
                <a:cubicBezTo>
                  <a:pt x="122445" y="10003"/>
                  <a:pt x="120231" y="7297"/>
                  <a:pt x="117170" y="6696"/>
                </a:cubicBezTo>
                <a:lnTo>
                  <a:pt x="65951" y="-3553"/>
                </a:lnTo>
                <a:close/>
                <a:moveTo>
                  <a:pt x="61222" y="61222"/>
                </a:moveTo>
                <a:cubicBezTo>
                  <a:pt x="49142" y="61222"/>
                  <a:pt x="39357" y="51438"/>
                  <a:pt x="39357" y="39357"/>
                </a:cubicBezTo>
                <a:lnTo>
                  <a:pt x="83088" y="39357"/>
                </a:lnTo>
                <a:cubicBezTo>
                  <a:pt x="83088" y="51438"/>
                  <a:pt x="73303" y="61222"/>
                  <a:pt x="61222" y="61222"/>
                </a:cubicBezTo>
                <a:close/>
                <a:moveTo>
                  <a:pt x="32825" y="87488"/>
                </a:moveTo>
                <a:cubicBezTo>
                  <a:pt x="16044" y="95195"/>
                  <a:pt x="4373" y="112141"/>
                  <a:pt x="4373" y="131819"/>
                </a:cubicBezTo>
                <a:cubicBezTo>
                  <a:pt x="4373" y="136302"/>
                  <a:pt x="8008" y="139937"/>
                  <a:pt x="12490" y="139937"/>
                </a:cubicBezTo>
                <a:lnTo>
                  <a:pt x="54663" y="139937"/>
                </a:lnTo>
                <a:lnTo>
                  <a:pt x="54663" y="100033"/>
                </a:lnTo>
                <a:lnTo>
                  <a:pt x="38975" y="88280"/>
                </a:lnTo>
                <a:cubicBezTo>
                  <a:pt x="37198" y="86941"/>
                  <a:pt x="34820" y="86586"/>
                  <a:pt x="32798" y="87515"/>
                </a:cubicBezTo>
                <a:close/>
                <a:moveTo>
                  <a:pt x="67782" y="139937"/>
                </a:moveTo>
                <a:lnTo>
                  <a:pt x="109954" y="139937"/>
                </a:lnTo>
                <a:cubicBezTo>
                  <a:pt x="114437" y="139937"/>
                  <a:pt x="118072" y="136302"/>
                  <a:pt x="118072" y="131819"/>
                </a:cubicBezTo>
                <a:cubicBezTo>
                  <a:pt x="118072" y="112141"/>
                  <a:pt x="106401" y="95195"/>
                  <a:pt x="89620" y="87515"/>
                </a:cubicBezTo>
                <a:cubicBezTo>
                  <a:pt x="87597" y="86586"/>
                  <a:pt x="85219" y="86941"/>
                  <a:pt x="83443" y="88280"/>
                </a:cubicBezTo>
                <a:lnTo>
                  <a:pt x="67755" y="100033"/>
                </a:lnTo>
                <a:lnTo>
                  <a:pt x="67755" y="139937"/>
                </a:lnTo>
                <a:close/>
              </a:path>
            </a:pathLst>
          </a:custGeom>
          <a:solidFill>
            <a:srgbClr val="E8A87C"/>
          </a:solidFill>
          <a:ln/>
        </p:spPr>
      </p:sp>
      <p:sp>
        <p:nvSpPr>
          <p:cNvPr id="12" name="Text 10"/>
          <p:cNvSpPr/>
          <p:nvPr/>
        </p:nvSpPr>
        <p:spPr>
          <a:xfrm>
            <a:off x="782853" y="2693785"/>
            <a:ext cx="5103241" cy="2099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02" b="1" dirty="0">
                <a:solidFill>
                  <a:srgbClr val="4A403A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38 educatoare titulare</a:t>
            </a:r>
            <a:pPr>
              <a:lnSpc>
                <a:spcPct val="130000"/>
              </a:lnSpc>
            </a:pPr>
            <a:r>
              <a:rPr lang="en-US" sz="1102" dirty="0">
                <a:solidFill>
                  <a:srgbClr val="4A403A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 cu grade didactice (Definitivat, Grad II, Grad I)</a:t>
            </a:r>
            <a:endParaRPr lang="en-US" sz="1600" dirty="0"/>
          </a:p>
        </p:txBody>
      </p:sp>
      <p:sp>
        <p:nvSpPr>
          <p:cNvPr id="13" name="Shape 11"/>
          <p:cNvSpPr/>
          <p:nvPr/>
        </p:nvSpPr>
        <p:spPr>
          <a:xfrm>
            <a:off x="559747" y="2978032"/>
            <a:ext cx="174921" cy="139937"/>
          </a:xfrm>
          <a:custGeom>
            <a:avLst/>
            <a:gdLst/>
            <a:ahLst/>
            <a:cxnLst/>
            <a:rect l="l" t="t" r="r" b="b"/>
            <a:pathLst>
              <a:path w="174921" h="139937">
                <a:moveTo>
                  <a:pt x="37171" y="34984"/>
                </a:moveTo>
                <a:cubicBezTo>
                  <a:pt x="37171" y="16883"/>
                  <a:pt x="51867" y="2187"/>
                  <a:pt x="69968" y="2187"/>
                </a:cubicBezTo>
                <a:cubicBezTo>
                  <a:pt x="88070" y="2187"/>
                  <a:pt x="102766" y="16883"/>
                  <a:pt x="102766" y="34984"/>
                </a:cubicBezTo>
                <a:cubicBezTo>
                  <a:pt x="102766" y="53086"/>
                  <a:pt x="88070" y="67782"/>
                  <a:pt x="69968" y="67782"/>
                </a:cubicBezTo>
                <a:cubicBezTo>
                  <a:pt x="51867" y="67782"/>
                  <a:pt x="37171" y="53086"/>
                  <a:pt x="37171" y="34984"/>
                </a:cubicBezTo>
                <a:close/>
                <a:moveTo>
                  <a:pt x="13119" y="131819"/>
                </a:moveTo>
                <a:cubicBezTo>
                  <a:pt x="13119" y="104898"/>
                  <a:pt x="34930" y="83088"/>
                  <a:pt x="61851" y="83088"/>
                </a:cubicBezTo>
                <a:lnTo>
                  <a:pt x="78086" y="83088"/>
                </a:lnTo>
                <a:cubicBezTo>
                  <a:pt x="105007" y="83088"/>
                  <a:pt x="126818" y="104898"/>
                  <a:pt x="126818" y="131819"/>
                </a:cubicBezTo>
                <a:cubicBezTo>
                  <a:pt x="126818" y="136302"/>
                  <a:pt x="123183" y="139937"/>
                  <a:pt x="118700" y="139937"/>
                </a:cubicBezTo>
                <a:lnTo>
                  <a:pt x="21237" y="139937"/>
                </a:lnTo>
                <a:cubicBezTo>
                  <a:pt x="16754" y="139937"/>
                  <a:pt x="13119" y="136302"/>
                  <a:pt x="13119" y="131819"/>
                </a:cubicBezTo>
                <a:close/>
                <a:moveTo>
                  <a:pt x="148683" y="26238"/>
                </a:moveTo>
                <a:cubicBezTo>
                  <a:pt x="152318" y="26238"/>
                  <a:pt x="155242" y="29163"/>
                  <a:pt x="155242" y="32798"/>
                </a:cubicBezTo>
                <a:lnTo>
                  <a:pt x="155242" y="45917"/>
                </a:lnTo>
                <a:lnTo>
                  <a:pt x="168362" y="45917"/>
                </a:lnTo>
                <a:cubicBezTo>
                  <a:pt x="171997" y="45917"/>
                  <a:pt x="174921" y="48841"/>
                  <a:pt x="174921" y="52476"/>
                </a:cubicBezTo>
                <a:cubicBezTo>
                  <a:pt x="174921" y="56111"/>
                  <a:pt x="171997" y="59036"/>
                  <a:pt x="168362" y="59036"/>
                </a:cubicBezTo>
                <a:lnTo>
                  <a:pt x="155242" y="59036"/>
                </a:lnTo>
                <a:lnTo>
                  <a:pt x="155242" y="72155"/>
                </a:lnTo>
                <a:cubicBezTo>
                  <a:pt x="155242" y="75790"/>
                  <a:pt x="152318" y="78714"/>
                  <a:pt x="148683" y="78714"/>
                </a:cubicBezTo>
                <a:cubicBezTo>
                  <a:pt x="145048" y="78714"/>
                  <a:pt x="142123" y="75790"/>
                  <a:pt x="142123" y="72155"/>
                </a:cubicBezTo>
                <a:lnTo>
                  <a:pt x="142123" y="59036"/>
                </a:lnTo>
                <a:lnTo>
                  <a:pt x="129004" y="59036"/>
                </a:lnTo>
                <a:cubicBezTo>
                  <a:pt x="125369" y="59036"/>
                  <a:pt x="122445" y="56111"/>
                  <a:pt x="122445" y="52476"/>
                </a:cubicBezTo>
                <a:cubicBezTo>
                  <a:pt x="122445" y="48841"/>
                  <a:pt x="125369" y="45917"/>
                  <a:pt x="129004" y="45917"/>
                </a:cubicBezTo>
                <a:lnTo>
                  <a:pt x="142123" y="45917"/>
                </a:lnTo>
                <a:lnTo>
                  <a:pt x="142123" y="32798"/>
                </a:lnTo>
                <a:cubicBezTo>
                  <a:pt x="142123" y="29163"/>
                  <a:pt x="145048" y="26238"/>
                  <a:pt x="148683" y="26238"/>
                </a:cubicBezTo>
                <a:close/>
              </a:path>
            </a:pathLst>
          </a:custGeom>
          <a:solidFill>
            <a:srgbClr val="E8A87C"/>
          </a:solidFill>
          <a:ln/>
        </p:spPr>
      </p:sp>
      <p:sp>
        <p:nvSpPr>
          <p:cNvPr id="14" name="Text 12"/>
          <p:cNvSpPr/>
          <p:nvPr/>
        </p:nvSpPr>
        <p:spPr>
          <a:xfrm>
            <a:off x="804637" y="2951793"/>
            <a:ext cx="1707394" cy="1836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02" b="1" dirty="0">
                <a:solidFill>
                  <a:srgbClr val="4A403A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5 educatoare suplinitoare</a:t>
            </a:r>
            <a:endParaRPr lang="en-US" sz="1600" dirty="0"/>
          </a:p>
        </p:txBody>
      </p:sp>
      <p:sp>
        <p:nvSpPr>
          <p:cNvPr id="15" name="Shape 13"/>
          <p:cNvSpPr/>
          <p:nvPr/>
        </p:nvSpPr>
        <p:spPr>
          <a:xfrm>
            <a:off x="568494" y="3222921"/>
            <a:ext cx="157429" cy="139937"/>
          </a:xfrm>
          <a:custGeom>
            <a:avLst/>
            <a:gdLst/>
            <a:ahLst/>
            <a:cxnLst/>
            <a:rect l="l" t="t" r="r" b="b"/>
            <a:pathLst>
              <a:path w="157429" h="139937">
                <a:moveTo>
                  <a:pt x="65377" y="-2187"/>
                </a:moveTo>
                <a:cubicBezTo>
                  <a:pt x="63710" y="-3881"/>
                  <a:pt x="61277" y="-4564"/>
                  <a:pt x="58981" y="-3936"/>
                </a:cubicBezTo>
                <a:cubicBezTo>
                  <a:pt x="56685" y="-3307"/>
                  <a:pt x="54909" y="-1531"/>
                  <a:pt x="54335" y="765"/>
                </a:cubicBezTo>
                <a:lnTo>
                  <a:pt x="50153" y="17219"/>
                </a:lnTo>
                <a:cubicBezTo>
                  <a:pt x="49853" y="18421"/>
                  <a:pt x="48623" y="19132"/>
                  <a:pt x="47447" y="18777"/>
                </a:cubicBezTo>
                <a:lnTo>
                  <a:pt x="31103" y="14185"/>
                </a:lnTo>
                <a:cubicBezTo>
                  <a:pt x="28807" y="13529"/>
                  <a:pt x="26347" y="14185"/>
                  <a:pt x="24680" y="15852"/>
                </a:cubicBezTo>
                <a:cubicBezTo>
                  <a:pt x="23013" y="17519"/>
                  <a:pt x="22357" y="19979"/>
                  <a:pt x="23013" y="22275"/>
                </a:cubicBezTo>
                <a:lnTo>
                  <a:pt x="27632" y="38619"/>
                </a:lnTo>
                <a:cubicBezTo>
                  <a:pt x="27960" y="39795"/>
                  <a:pt x="27249" y="41024"/>
                  <a:pt x="26074" y="41325"/>
                </a:cubicBezTo>
                <a:lnTo>
                  <a:pt x="9593" y="45507"/>
                </a:lnTo>
                <a:cubicBezTo>
                  <a:pt x="7297" y="46081"/>
                  <a:pt x="5494" y="47885"/>
                  <a:pt x="4865" y="50180"/>
                </a:cubicBezTo>
                <a:cubicBezTo>
                  <a:pt x="4236" y="52476"/>
                  <a:pt x="4920" y="54909"/>
                  <a:pt x="6614" y="56576"/>
                </a:cubicBezTo>
                <a:lnTo>
                  <a:pt x="18777" y="68411"/>
                </a:lnTo>
                <a:cubicBezTo>
                  <a:pt x="19651" y="69258"/>
                  <a:pt x="19651" y="70679"/>
                  <a:pt x="18777" y="71554"/>
                </a:cubicBezTo>
                <a:lnTo>
                  <a:pt x="6642" y="83388"/>
                </a:lnTo>
                <a:cubicBezTo>
                  <a:pt x="4947" y="85055"/>
                  <a:pt x="4264" y="87488"/>
                  <a:pt x="4892" y="89784"/>
                </a:cubicBezTo>
                <a:cubicBezTo>
                  <a:pt x="5521" y="92080"/>
                  <a:pt x="7325" y="93856"/>
                  <a:pt x="9621" y="94457"/>
                </a:cubicBezTo>
                <a:lnTo>
                  <a:pt x="26074" y="98639"/>
                </a:lnTo>
                <a:cubicBezTo>
                  <a:pt x="27277" y="98940"/>
                  <a:pt x="27987" y="100170"/>
                  <a:pt x="27632" y="101345"/>
                </a:cubicBezTo>
                <a:lnTo>
                  <a:pt x="23013" y="117662"/>
                </a:lnTo>
                <a:cubicBezTo>
                  <a:pt x="22357" y="119958"/>
                  <a:pt x="23013" y="122417"/>
                  <a:pt x="24680" y="124085"/>
                </a:cubicBezTo>
                <a:cubicBezTo>
                  <a:pt x="26347" y="125752"/>
                  <a:pt x="28807" y="126408"/>
                  <a:pt x="31103" y="125752"/>
                </a:cubicBezTo>
                <a:lnTo>
                  <a:pt x="47447" y="121133"/>
                </a:lnTo>
                <a:cubicBezTo>
                  <a:pt x="48623" y="120805"/>
                  <a:pt x="49853" y="121515"/>
                  <a:pt x="50153" y="122691"/>
                </a:cubicBezTo>
                <a:lnTo>
                  <a:pt x="54335" y="139144"/>
                </a:lnTo>
                <a:cubicBezTo>
                  <a:pt x="54909" y="141440"/>
                  <a:pt x="56713" y="143244"/>
                  <a:pt x="59009" y="143873"/>
                </a:cubicBezTo>
                <a:cubicBezTo>
                  <a:pt x="61304" y="144501"/>
                  <a:pt x="63737" y="143818"/>
                  <a:pt x="65404" y="142123"/>
                </a:cubicBezTo>
                <a:lnTo>
                  <a:pt x="77239" y="129961"/>
                </a:lnTo>
                <a:cubicBezTo>
                  <a:pt x="78086" y="129086"/>
                  <a:pt x="79507" y="129086"/>
                  <a:pt x="80382" y="129961"/>
                </a:cubicBezTo>
                <a:lnTo>
                  <a:pt x="92189" y="142123"/>
                </a:lnTo>
                <a:cubicBezTo>
                  <a:pt x="93856" y="143818"/>
                  <a:pt x="96289" y="144501"/>
                  <a:pt x="98584" y="143873"/>
                </a:cubicBezTo>
                <a:cubicBezTo>
                  <a:pt x="100880" y="143244"/>
                  <a:pt x="102657" y="141440"/>
                  <a:pt x="103258" y="139144"/>
                </a:cubicBezTo>
                <a:lnTo>
                  <a:pt x="107440" y="122718"/>
                </a:lnTo>
                <a:cubicBezTo>
                  <a:pt x="107740" y="121515"/>
                  <a:pt x="108970" y="120805"/>
                  <a:pt x="110146" y="121160"/>
                </a:cubicBezTo>
                <a:lnTo>
                  <a:pt x="126490" y="125779"/>
                </a:lnTo>
                <a:cubicBezTo>
                  <a:pt x="128786" y="126435"/>
                  <a:pt x="131245" y="125779"/>
                  <a:pt x="132913" y="124112"/>
                </a:cubicBezTo>
                <a:cubicBezTo>
                  <a:pt x="134580" y="122445"/>
                  <a:pt x="135236" y="119985"/>
                  <a:pt x="134580" y="117689"/>
                </a:cubicBezTo>
                <a:lnTo>
                  <a:pt x="129961" y="101345"/>
                </a:lnTo>
                <a:cubicBezTo>
                  <a:pt x="129633" y="100170"/>
                  <a:pt x="130344" y="98940"/>
                  <a:pt x="131519" y="98639"/>
                </a:cubicBezTo>
                <a:lnTo>
                  <a:pt x="147972" y="94457"/>
                </a:lnTo>
                <a:cubicBezTo>
                  <a:pt x="150268" y="93883"/>
                  <a:pt x="152072" y="92080"/>
                  <a:pt x="152701" y="89784"/>
                </a:cubicBezTo>
                <a:cubicBezTo>
                  <a:pt x="153329" y="87488"/>
                  <a:pt x="152646" y="85028"/>
                  <a:pt x="150951" y="83388"/>
                </a:cubicBezTo>
                <a:lnTo>
                  <a:pt x="138789" y="71554"/>
                </a:lnTo>
                <a:cubicBezTo>
                  <a:pt x="137914" y="70706"/>
                  <a:pt x="137914" y="69285"/>
                  <a:pt x="138789" y="68411"/>
                </a:cubicBezTo>
                <a:lnTo>
                  <a:pt x="150951" y="56576"/>
                </a:lnTo>
                <a:cubicBezTo>
                  <a:pt x="152646" y="54909"/>
                  <a:pt x="153329" y="52476"/>
                  <a:pt x="152701" y="50180"/>
                </a:cubicBezTo>
                <a:cubicBezTo>
                  <a:pt x="152072" y="47885"/>
                  <a:pt x="150268" y="46108"/>
                  <a:pt x="147972" y="45507"/>
                </a:cubicBezTo>
                <a:lnTo>
                  <a:pt x="131519" y="41325"/>
                </a:lnTo>
                <a:cubicBezTo>
                  <a:pt x="130316" y="41024"/>
                  <a:pt x="129606" y="39795"/>
                  <a:pt x="129961" y="38619"/>
                </a:cubicBezTo>
                <a:lnTo>
                  <a:pt x="134580" y="22275"/>
                </a:lnTo>
                <a:cubicBezTo>
                  <a:pt x="135236" y="19979"/>
                  <a:pt x="134580" y="17519"/>
                  <a:pt x="132913" y="15852"/>
                </a:cubicBezTo>
                <a:cubicBezTo>
                  <a:pt x="131245" y="14185"/>
                  <a:pt x="128786" y="13529"/>
                  <a:pt x="126490" y="14185"/>
                </a:cubicBezTo>
                <a:lnTo>
                  <a:pt x="110146" y="18804"/>
                </a:lnTo>
                <a:cubicBezTo>
                  <a:pt x="108970" y="19132"/>
                  <a:pt x="107740" y="18421"/>
                  <a:pt x="107440" y="17246"/>
                </a:cubicBezTo>
                <a:lnTo>
                  <a:pt x="103258" y="765"/>
                </a:lnTo>
                <a:cubicBezTo>
                  <a:pt x="102684" y="-1531"/>
                  <a:pt x="100880" y="-3334"/>
                  <a:pt x="98584" y="-3963"/>
                </a:cubicBezTo>
                <a:cubicBezTo>
                  <a:pt x="96289" y="-4592"/>
                  <a:pt x="93856" y="-3908"/>
                  <a:pt x="92189" y="-2214"/>
                </a:cubicBezTo>
                <a:lnTo>
                  <a:pt x="80354" y="9976"/>
                </a:lnTo>
                <a:cubicBezTo>
                  <a:pt x="79507" y="10851"/>
                  <a:pt x="78086" y="10851"/>
                  <a:pt x="77211" y="9976"/>
                </a:cubicBezTo>
                <a:lnTo>
                  <a:pt x="65377" y="-2187"/>
                </a:lnTo>
                <a:close/>
              </a:path>
            </a:pathLst>
          </a:custGeom>
          <a:solidFill>
            <a:srgbClr val="E8A87C"/>
          </a:solidFill>
          <a:ln/>
        </p:spPr>
      </p:sp>
      <p:sp>
        <p:nvSpPr>
          <p:cNvPr id="16" name="Text 14"/>
          <p:cNvSpPr/>
          <p:nvPr/>
        </p:nvSpPr>
        <p:spPr>
          <a:xfrm>
            <a:off x="782853" y="3183564"/>
            <a:ext cx="5103241" cy="2099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02" dirty="0">
                <a:solidFill>
                  <a:srgbClr val="4A403A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Acces la </a:t>
            </a:r>
            <a:pPr>
              <a:lnSpc>
                <a:spcPct val="130000"/>
              </a:lnSpc>
            </a:pPr>
            <a:r>
              <a:rPr lang="en-US" sz="1102" b="1" dirty="0">
                <a:solidFill>
                  <a:srgbClr val="4A403A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formare continuă</a:t>
            </a:r>
            <a:pPr>
              <a:lnSpc>
                <a:spcPct val="130000"/>
              </a:lnSpc>
            </a:pPr>
            <a:r>
              <a:rPr lang="en-US" sz="1102" dirty="0">
                <a:solidFill>
                  <a:srgbClr val="4A403A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 și dezvoltare profesională</a:t>
            </a:r>
            <a:endParaRPr lang="en-US" sz="1600" dirty="0"/>
          </a:p>
        </p:txBody>
      </p:sp>
      <p:sp>
        <p:nvSpPr>
          <p:cNvPr id="17" name="Shape 15"/>
          <p:cNvSpPr/>
          <p:nvPr/>
        </p:nvSpPr>
        <p:spPr>
          <a:xfrm>
            <a:off x="367334" y="3708327"/>
            <a:ext cx="5623713" cy="3148580"/>
          </a:xfrm>
          <a:custGeom>
            <a:avLst/>
            <a:gdLst/>
            <a:ahLst/>
            <a:cxnLst/>
            <a:rect l="l" t="t" r="r" b="b"/>
            <a:pathLst>
              <a:path w="5623713" h="3148580">
                <a:moveTo>
                  <a:pt x="34984" y="0"/>
                </a:moveTo>
                <a:lnTo>
                  <a:pt x="5413797" y="0"/>
                </a:lnTo>
                <a:cubicBezTo>
                  <a:pt x="5529731" y="0"/>
                  <a:pt x="5623713" y="93983"/>
                  <a:pt x="5623713" y="209916"/>
                </a:cubicBezTo>
                <a:lnTo>
                  <a:pt x="5623713" y="2938664"/>
                </a:lnTo>
                <a:cubicBezTo>
                  <a:pt x="5623713" y="3054597"/>
                  <a:pt x="5529731" y="3148580"/>
                  <a:pt x="5413797" y="3148580"/>
                </a:cubicBezTo>
                <a:lnTo>
                  <a:pt x="34984" y="3148580"/>
                </a:lnTo>
                <a:cubicBezTo>
                  <a:pt x="15663" y="3148580"/>
                  <a:pt x="0" y="3132917"/>
                  <a:pt x="0" y="3113595"/>
                </a:cubicBezTo>
                <a:lnTo>
                  <a:pt x="0" y="34984"/>
                </a:lnTo>
                <a:cubicBezTo>
                  <a:pt x="0" y="15676"/>
                  <a:pt x="15676" y="0"/>
                  <a:pt x="34984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sx="100000" sy="100000" kx="0" ky="0" algn="bl" rotWithShape="0" blurRad="131191" dist="87461" dir="5400000">
              <a:srgbClr val="000000">
                <a:alpha val="10196"/>
              </a:srgbClr>
            </a:outerShdw>
          </a:effectLst>
        </p:spPr>
      </p:sp>
      <p:sp>
        <p:nvSpPr>
          <p:cNvPr id="18" name="Shape 16"/>
          <p:cNvSpPr/>
          <p:nvPr/>
        </p:nvSpPr>
        <p:spPr>
          <a:xfrm>
            <a:off x="367334" y="3708327"/>
            <a:ext cx="34984" cy="3148580"/>
          </a:xfrm>
          <a:custGeom>
            <a:avLst/>
            <a:gdLst/>
            <a:ahLst/>
            <a:cxnLst/>
            <a:rect l="l" t="t" r="r" b="b"/>
            <a:pathLst>
              <a:path w="34984" h="3148580">
                <a:moveTo>
                  <a:pt x="34984" y="0"/>
                </a:moveTo>
                <a:lnTo>
                  <a:pt x="34984" y="0"/>
                </a:lnTo>
                <a:lnTo>
                  <a:pt x="34984" y="3148580"/>
                </a:lnTo>
                <a:lnTo>
                  <a:pt x="34984" y="3148580"/>
                </a:lnTo>
                <a:cubicBezTo>
                  <a:pt x="15663" y="3148580"/>
                  <a:pt x="0" y="3132917"/>
                  <a:pt x="0" y="3113595"/>
                </a:cubicBezTo>
                <a:lnTo>
                  <a:pt x="0" y="34984"/>
                </a:lnTo>
                <a:cubicBezTo>
                  <a:pt x="0" y="15676"/>
                  <a:pt x="15676" y="0"/>
                  <a:pt x="34984" y="0"/>
                </a:cubicBezTo>
                <a:close/>
              </a:path>
            </a:pathLst>
          </a:custGeom>
          <a:solidFill>
            <a:srgbClr val="85CDCA"/>
          </a:solidFill>
          <a:ln/>
        </p:spPr>
      </p:sp>
      <p:sp>
        <p:nvSpPr>
          <p:cNvPr id="19" name="Shape 17"/>
          <p:cNvSpPr/>
          <p:nvPr/>
        </p:nvSpPr>
        <p:spPr>
          <a:xfrm>
            <a:off x="559747" y="3883248"/>
            <a:ext cx="489779" cy="489779"/>
          </a:xfrm>
          <a:custGeom>
            <a:avLst/>
            <a:gdLst/>
            <a:ahLst/>
            <a:cxnLst/>
            <a:rect l="l" t="t" r="r" b="b"/>
            <a:pathLst>
              <a:path w="489779" h="489779">
                <a:moveTo>
                  <a:pt x="244890" y="0"/>
                </a:moveTo>
                <a:lnTo>
                  <a:pt x="244890" y="0"/>
                </a:lnTo>
                <a:cubicBezTo>
                  <a:pt x="380048" y="0"/>
                  <a:pt x="489779" y="109731"/>
                  <a:pt x="489779" y="244890"/>
                </a:cubicBezTo>
                <a:lnTo>
                  <a:pt x="489779" y="244890"/>
                </a:lnTo>
                <a:cubicBezTo>
                  <a:pt x="489779" y="380048"/>
                  <a:pt x="380048" y="489779"/>
                  <a:pt x="244890" y="489779"/>
                </a:cubicBezTo>
                <a:lnTo>
                  <a:pt x="244890" y="489779"/>
                </a:lnTo>
                <a:cubicBezTo>
                  <a:pt x="109731" y="489779"/>
                  <a:pt x="0" y="380048"/>
                  <a:pt x="0" y="244890"/>
                </a:cubicBezTo>
                <a:lnTo>
                  <a:pt x="0" y="244890"/>
                </a:lnTo>
                <a:cubicBezTo>
                  <a:pt x="0" y="109731"/>
                  <a:pt x="109731" y="0"/>
                  <a:pt x="244890" y="0"/>
                </a:cubicBezTo>
                <a:close/>
              </a:path>
            </a:pathLst>
          </a:custGeom>
          <a:solidFill>
            <a:srgbClr val="85CDCA"/>
          </a:solidFill>
          <a:ln/>
        </p:spPr>
      </p:sp>
      <p:sp>
        <p:nvSpPr>
          <p:cNvPr id="20" name="Shape 18"/>
          <p:cNvSpPr/>
          <p:nvPr/>
        </p:nvSpPr>
        <p:spPr>
          <a:xfrm>
            <a:off x="712803" y="4023185"/>
            <a:ext cx="183667" cy="209905"/>
          </a:xfrm>
          <a:custGeom>
            <a:avLst/>
            <a:gdLst/>
            <a:ahLst/>
            <a:cxnLst/>
            <a:rect l="l" t="t" r="r" b="b"/>
            <a:pathLst>
              <a:path w="183667" h="209905">
                <a:moveTo>
                  <a:pt x="91834" y="101673"/>
                </a:moveTo>
                <a:cubicBezTo>
                  <a:pt x="64681" y="101673"/>
                  <a:pt x="42637" y="79629"/>
                  <a:pt x="42637" y="52476"/>
                </a:cubicBezTo>
                <a:cubicBezTo>
                  <a:pt x="42637" y="25324"/>
                  <a:pt x="64681" y="3280"/>
                  <a:pt x="91834" y="3280"/>
                </a:cubicBezTo>
                <a:cubicBezTo>
                  <a:pt x="118986" y="3280"/>
                  <a:pt x="141030" y="25324"/>
                  <a:pt x="141030" y="52476"/>
                </a:cubicBezTo>
                <a:cubicBezTo>
                  <a:pt x="141030" y="79629"/>
                  <a:pt x="118986" y="101673"/>
                  <a:pt x="91834" y="101673"/>
                </a:cubicBezTo>
                <a:close/>
                <a:moveTo>
                  <a:pt x="79329" y="124631"/>
                </a:moveTo>
                <a:lnTo>
                  <a:pt x="104338" y="124631"/>
                </a:lnTo>
                <a:cubicBezTo>
                  <a:pt x="108314" y="124631"/>
                  <a:pt x="111512" y="127829"/>
                  <a:pt x="111512" y="131806"/>
                </a:cubicBezTo>
                <a:cubicBezTo>
                  <a:pt x="111512" y="133528"/>
                  <a:pt x="110897" y="135168"/>
                  <a:pt x="109790" y="136479"/>
                </a:cubicBezTo>
                <a:lnTo>
                  <a:pt x="98557" y="149599"/>
                </a:lnTo>
                <a:lnTo>
                  <a:pt x="111266" y="196786"/>
                </a:lnTo>
                <a:lnTo>
                  <a:pt x="111512" y="196786"/>
                </a:lnTo>
                <a:lnTo>
                  <a:pt x="125697" y="140005"/>
                </a:lnTo>
                <a:cubicBezTo>
                  <a:pt x="126599" y="136438"/>
                  <a:pt x="130248" y="134266"/>
                  <a:pt x="133692" y="135578"/>
                </a:cubicBezTo>
                <a:cubicBezTo>
                  <a:pt x="159069" y="145253"/>
                  <a:pt x="177108" y="169851"/>
                  <a:pt x="177108" y="198631"/>
                </a:cubicBezTo>
                <a:cubicBezTo>
                  <a:pt x="177108" y="204822"/>
                  <a:pt x="172065" y="209864"/>
                  <a:pt x="165874" y="209864"/>
                </a:cubicBezTo>
                <a:lnTo>
                  <a:pt x="17793" y="209905"/>
                </a:lnTo>
                <a:cubicBezTo>
                  <a:pt x="11602" y="209905"/>
                  <a:pt x="6560" y="204863"/>
                  <a:pt x="6560" y="198672"/>
                </a:cubicBezTo>
                <a:cubicBezTo>
                  <a:pt x="6560" y="169892"/>
                  <a:pt x="24598" y="145294"/>
                  <a:pt x="49976" y="135619"/>
                </a:cubicBezTo>
                <a:cubicBezTo>
                  <a:pt x="53419" y="134307"/>
                  <a:pt x="57068" y="136479"/>
                  <a:pt x="57970" y="140046"/>
                </a:cubicBezTo>
                <a:lnTo>
                  <a:pt x="72155" y="196827"/>
                </a:lnTo>
                <a:lnTo>
                  <a:pt x="72401" y="196827"/>
                </a:lnTo>
                <a:lnTo>
                  <a:pt x="85110" y="149640"/>
                </a:lnTo>
                <a:lnTo>
                  <a:pt x="73877" y="136520"/>
                </a:lnTo>
                <a:cubicBezTo>
                  <a:pt x="72770" y="135209"/>
                  <a:pt x="72155" y="133569"/>
                  <a:pt x="72155" y="131847"/>
                </a:cubicBezTo>
                <a:cubicBezTo>
                  <a:pt x="72155" y="127870"/>
                  <a:pt x="75353" y="124672"/>
                  <a:pt x="79329" y="124672"/>
                </a:cubicBezTo>
                <a:close/>
              </a:path>
            </a:pathLst>
          </a:custGeom>
          <a:solidFill>
            <a:srgbClr val="FFFFFF"/>
          </a:solidFill>
          <a:ln/>
        </p:spPr>
      </p:sp>
      <p:sp>
        <p:nvSpPr>
          <p:cNvPr id="21" name="Text 19"/>
          <p:cNvSpPr/>
          <p:nvPr/>
        </p:nvSpPr>
        <p:spPr>
          <a:xfrm>
            <a:off x="1154479" y="3988201"/>
            <a:ext cx="3236040" cy="27987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653" b="1" dirty="0">
                <a:solidFill>
                  <a:srgbClr val="4A403A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Personal Auxiliar și Administrativ</a:t>
            </a:r>
            <a:endParaRPr lang="en-US" sz="1600" dirty="0"/>
          </a:p>
        </p:txBody>
      </p:sp>
      <p:sp>
        <p:nvSpPr>
          <p:cNvPr id="22" name="Shape 20"/>
          <p:cNvSpPr/>
          <p:nvPr/>
        </p:nvSpPr>
        <p:spPr>
          <a:xfrm>
            <a:off x="559747" y="4477980"/>
            <a:ext cx="2571340" cy="664700"/>
          </a:xfrm>
          <a:custGeom>
            <a:avLst/>
            <a:gdLst/>
            <a:ahLst/>
            <a:cxnLst/>
            <a:rect l="l" t="t" r="r" b="b"/>
            <a:pathLst>
              <a:path w="2571340" h="664700">
                <a:moveTo>
                  <a:pt x="104950" y="0"/>
                </a:moveTo>
                <a:lnTo>
                  <a:pt x="2466391" y="0"/>
                </a:lnTo>
                <a:cubicBezTo>
                  <a:pt x="2524353" y="0"/>
                  <a:pt x="2571340" y="46987"/>
                  <a:pt x="2571340" y="104950"/>
                </a:cubicBezTo>
                <a:lnTo>
                  <a:pt x="2571340" y="559751"/>
                </a:lnTo>
                <a:cubicBezTo>
                  <a:pt x="2571340" y="617713"/>
                  <a:pt x="2524353" y="664700"/>
                  <a:pt x="2466391" y="664700"/>
                </a:cubicBezTo>
                <a:lnTo>
                  <a:pt x="104950" y="664700"/>
                </a:lnTo>
                <a:cubicBezTo>
                  <a:pt x="46987" y="664700"/>
                  <a:pt x="0" y="617713"/>
                  <a:pt x="0" y="559751"/>
                </a:cubicBezTo>
                <a:lnTo>
                  <a:pt x="0" y="104950"/>
                </a:lnTo>
                <a:cubicBezTo>
                  <a:pt x="0" y="46987"/>
                  <a:pt x="46987" y="0"/>
                  <a:pt x="104950" y="0"/>
                </a:cubicBezTo>
                <a:close/>
              </a:path>
            </a:pathLst>
          </a:custGeom>
          <a:solidFill>
            <a:srgbClr val="85CDCA">
              <a:alpha val="10196"/>
            </a:srgbClr>
          </a:solidFill>
          <a:ln/>
        </p:spPr>
      </p:sp>
      <p:sp>
        <p:nvSpPr>
          <p:cNvPr id="23" name="Text 21"/>
          <p:cNvSpPr/>
          <p:nvPr/>
        </p:nvSpPr>
        <p:spPr>
          <a:xfrm>
            <a:off x="612224" y="4582933"/>
            <a:ext cx="2466387" cy="27987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1653" b="1" dirty="0">
                <a:solidFill>
                  <a:srgbClr val="85CDCA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2</a:t>
            </a:r>
            <a:endParaRPr lang="en-US" sz="1600" dirty="0"/>
          </a:p>
        </p:txBody>
      </p:sp>
      <p:sp>
        <p:nvSpPr>
          <p:cNvPr id="24" name="Text 22"/>
          <p:cNvSpPr/>
          <p:nvPr/>
        </p:nvSpPr>
        <p:spPr>
          <a:xfrm>
            <a:off x="634089" y="4862806"/>
            <a:ext cx="2422657" cy="17492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964" dirty="0">
                <a:solidFill>
                  <a:srgbClr val="4A403A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Administratori patrimoniu</a:t>
            </a:r>
            <a:endParaRPr lang="en-US" sz="1600" dirty="0"/>
          </a:p>
        </p:txBody>
      </p:sp>
      <p:sp>
        <p:nvSpPr>
          <p:cNvPr id="25" name="Shape 23"/>
          <p:cNvSpPr/>
          <p:nvPr/>
        </p:nvSpPr>
        <p:spPr>
          <a:xfrm>
            <a:off x="3239867" y="4477980"/>
            <a:ext cx="2571340" cy="664700"/>
          </a:xfrm>
          <a:custGeom>
            <a:avLst/>
            <a:gdLst/>
            <a:ahLst/>
            <a:cxnLst/>
            <a:rect l="l" t="t" r="r" b="b"/>
            <a:pathLst>
              <a:path w="2571340" h="664700">
                <a:moveTo>
                  <a:pt x="104950" y="0"/>
                </a:moveTo>
                <a:lnTo>
                  <a:pt x="2466391" y="0"/>
                </a:lnTo>
                <a:cubicBezTo>
                  <a:pt x="2524353" y="0"/>
                  <a:pt x="2571340" y="46987"/>
                  <a:pt x="2571340" y="104950"/>
                </a:cubicBezTo>
                <a:lnTo>
                  <a:pt x="2571340" y="559751"/>
                </a:lnTo>
                <a:cubicBezTo>
                  <a:pt x="2571340" y="617713"/>
                  <a:pt x="2524353" y="664700"/>
                  <a:pt x="2466391" y="664700"/>
                </a:cubicBezTo>
                <a:lnTo>
                  <a:pt x="104950" y="664700"/>
                </a:lnTo>
                <a:cubicBezTo>
                  <a:pt x="46987" y="664700"/>
                  <a:pt x="0" y="617713"/>
                  <a:pt x="0" y="559751"/>
                </a:cubicBezTo>
                <a:lnTo>
                  <a:pt x="0" y="104950"/>
                </a:lnTo>
                <a:cubicBezTo>
                  <a:pt x="0" y="46987"/>
                  <a:pt x="46987" y="0"/>
                  <a:pt x="104950" y="0"/>
                </a:cubicBezTo>
                <a:close/>
              </a:path>
            </a:pathLst>
          </a:custGeom>
          <a:solidFill>
            <a:srgbClr val="85CDCA">
              <a:alpha val="10196"/>
            </a:srgbClr>
          </a:solidFill>
          <a:ln/>
        </p:spPr>
      </p:sp>
      <p:sp>
        <p:nvSpPr>
          <p:cNvPr id="26" name="Text 24"/>
          <p:cNvSpPr/>
          <p:nvPr/>
        </p:nvSpPr>
        <p:spPr>
          <a:xfrm>
            <a:off x="3292343" y="4582933"/>
            <a:ext cx="2466387" cy="27987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1653" b="1" dirty="0">
                <a:solidFill>
                  <a:srgbClr val="85CDCA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1</a:t>
            </a:r>
            <a:endParaRPr lang="en-US" sz="1600" dirty="0"/>
          </a:p>
        </p:txBody>
      </p:sp>
      <p:sp>
        <p:nvSpPr>
          <p:cNvPr id="27" name="Text 25"/>
          <p:cNvSpPr/>
          <p:nvPr/>
        </p:nvSpPr>
        <p:spPr>
          <a:xfrm>
            <a:off x="3314208" y="4862806"/>
            <a:ext cx="2422657" cy="17492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964" dirty="0">
                <a:solidFill>
                  <a:srgbClr val="4A403A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Administrator financiar</a:t>
            </a:r>
            <a:endParaRPr lang="en-US" sz="1600" dirty="0"/>
          </a:p>
        </p:txBody>
      </p:sp>
      <p:sp>
        <p:nvSpPr>
          <p:cNvPr id="28" name="Shape 26"/>
          <p:cNvSpPr/>
          <p:nvPr/>
        </p:nvSpPr>
        <p:spPr>
          <a:xfrm>
            <a:off x="559747" y="5247633"/>
            <a:ext cx="2571340" cy="664700"/>
          </a:xfrm>
          <a:custGeom>
            <a:avLst/>
            <a:gdLst/>
            <a:ahLst/>
            <a:cxnLst/>
            <a:rect l="l" t="t" r="r" b="b"/>
            <a:pathLst>
              <a:path w="2571340" h="664700">
                <a:moveTo>
                  <a:pt x="104950" y="0"/>
                </a:moveTo>
                <a:lnTo>
                  <a:pt x="2466391" y="0"/>
                </a:lnTo>
                <a:cubicBezTo>
                  <a:pt x="2524353" y="0"/>
                  <a:pt x="2571340" y="46987"/>
                  <a:pt x="2571340" y="104950"/>
                </a:cubicBezTo>
                <a:lnTo>
                  <a:pt x="2571340" y="559751"/>
                </a:lnTo>
                <a:cubicBezTo>
                  <a:pt x="2571340" y="617713"/>
                  <a:pt x="2524353" y="664700"/>
                  <a:pt x="2466391" y="664700"/>
                </a:cubicBezTo>
                <a:lnTo>
                  <a:pt x="104950" y="664700"/>
                </a:lnTo>
                <a:cubicBezTo>
                  <a:pt x="46987" y="664700"/>
                  <a:pt x="0" y="617713"/>
                  <a:pt x="0" y="559751"/>
                </a:cubicBezTo>
                <a:lnTo>
                  <a:pt x="0" y="104950"/>
                </a:lnTo>
                <a:cubicBezTo>
                  <a:pt x="0" y="46987"/>
                  <a:pt x="46987" y="0"/>
                  <a:pt x="104950" y="0"/>
                </a:cubicBezTo>
                <a:close/>
              </a:path>
            </a:pathLst>
          </a:custGeom>
          <a:solidFill>
            <a:srgbClr val="85CDCA">
              <a:alpha val="10196"/>
            </a:srgbClr>
          </a:solidFill>
          <a:ln/>
        </p:spPr>
      </p:sp>
      <p:sp>
        <p:nvSpPr>
          <p:cNvPr id="29" name="Text 27"/>
          <p:cNvSpPr/>
          <p:nvPr/>
        </p:nvSpPr>
        <p:spPr>
          <a:xfrm>
            <a:off x="612224" y="5352585"/>
            <a:ext cx="2466387" cy="27987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1653" b="1" dirty="0">
                <a:solidFill>
                  <a:srgbClr val="85CDCA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1</a:t>
            </a:r>
            <a:endParaRPr lang="en-US" sz="1600" dirty="0"/>
          </a:p>
        </p:txBody>
      </p:sp>
      <p:sp>
        <p:nvSpPr>
          <p:cNvPr id="30" name="Text 28"/>
          <p:cNvSpPr/>
          <p:nvPr/>
        </p:nvSpPr>
        <p:spPr>
          <a:xfrm>
            <a:off x="634089" y="5632459"/>
            <a:ext cx="2422657" cy="17492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964" dirty="0">
                <a:solidFill>
                  <a:srgbClr val="4A403A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Secretar</a:t>
            </a:r>
            <a:endParaRPr lang="en-US" sz="1600" dirty="0"/>
          </a:p>
        </p:txBody>
      </p:sp>
      <p:sp>
        <p:nvSpPr>
          <p:cNvPr id="31" name="Shape 29"/>
          <p:cNvSpPr/>
          <p:nvPr/>
        </p:nvSpPr>
        <p:spPr>
          <a:xfrm>
            <a:off x="3239867" y="5247633"/>
            <a:ext cx="2571340" cy="664700"/>
          </a:xfrm>
          <a:custGeom>
            <a:avLst/>
            <a:gdLst/>
            <a:ahLst/>
            <a:cxnLst/>
            <a:rect l="l" t="t" r="r" b="b"/>
            <a:pathLst>
              <a:path w="2571340" h="664700">
                <a:moveTo>
                  <a:pt x="104950" y="0"/>
                </a:moveTo>
                <a:lnTo>
                  <a:pt x="2466391" y="0"/>
                </a:lnTo>
                <a:cubicBezTo>
                  <a:pt x="2524353" y="0"/>
                  <a:pt x="2571340" y="46987"/>
                  <a:pt x="2571340" y="104950"/>
                </a:cubicBezTo>
                <a:lnTo>
                  <a:pt x="2571340" y="559751"/>
                </a:lnTo>
                <a:cubicBezTo>
                  <a:pt x="2571340" y="617713"/>
                  <a:pt x="2524353" y="664700"/>
                  <a:pt x="2466391" y="664700"/>
                </a:cubicBezTo>
                <a:lnTo>
                  <a:pt x="104950" y="664700"/>
                </a:lnTo>
                <a:cubicBezTo>
                  <a:pt x="46987" y="664700"/>
                  <a:pt x="0" y="617713"/>
                  <a:pt x="0" y="559751"/>
                </a:cubicBezTo>
                <a:lnTo>
                  <a:pt x="0" y="104950"/>
                </a:lnTo>
                <a:cubicBezTo>
                  <a:pt x="0" y="46987"/>
                  <a:pt x="46987" y="0"/>
                  <a:pt x="104950" y="0"/>
                </a:cubicBezTo>
                <a:close/>
              </a:path>
            </a:pathLst>
          </a:custGeom>
          <a:solidFill>
            <a:srgbClr val="C38D9E">
              <a:alpha val="10196"/>
            </a:srgbClr>
          </a:solidFill>
          <a:ln/>
        </p:spPr>
      </p:sp>
      <p:sp>
        <p:nvSpPr>
          <p:cNvPr id="32" name="Text 30"/>
          <p:cNvSpPr/>
          <p:nvPr/>
        </p:nvSpPr>
        <p:spPr>
          <a:xfrm>
            <a:off x="3292343" y="5352585"/>
            <a:ext cx="2466387" cy="27987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1653" b="1" dirty="0">
                <a:solidFill>
                  <a:srgbClr val="C38D9E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18</a:t>
            </a:r>
            <a:endParaRPr lang="en-US" sz="1600" dirty="0"/>
          </a:p>
        </p:txBody>
      </p:sp>
      <p:sp>
        <p:nvSpPr>
          <p:cNvPr id="33" name="Text 31"/>
          <p:cNvSpPr/>
          <p:nvPr/>
        </p:nvSpPr>
        <p:spPr>
          <a:xfrm>
            <a:off x="3314208" y="5632459"/>
            <a:ext cx="2422657" cy="17492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964" dirty="0">
                <a:solidFill>
                  <a:srgbClr val="4A403A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Îngrijitoare</a:t>
            </a:r>
            <a:endParaRPr lang="en-US" sz="1600" dirty="0"/>
          </a:p>
        </p:txBody>
      </p:sp>
      <p:sp>
        <p:nvSpPr>
          <p:cNvPr id="34" name="Shape 32"/>
          <p:cNvSpPr/>
          <p:nvPr/>
        </p:nvSpPr>
        <p:spPr>
          <a:xfrm>
            <a:off x="559747" y="6017286"/>
            <a:ext cx="2571340" cy="664700"/>
          </a:xfrm>
          <a:custGeom>
            <a:avLst/>
            <a:gdLst/>
            <a:ahLst/>
            <a:cxnLst/>
            <a:rect l="l" t="t" r="r" b="b"/>
            <a:pathLst>
              <a:path w="2571340" h="664700">
                <a:moveTo>
                  <a:pt x="104950" y="0"/>
                </a:moveTo>
                <a:lnTo>
                  <a:pt x="2466391" y="0"/>
                </a:lnTo>
                <a:cubicBezTo>
                  <a:pt x="2524353" y="0"/>
                  <a:pt x="2571340" y="46987"/>
                  <a:pt x="2571340" y="104950"/>
                </a:cubicBezTo>
                <a:lnTo>
                  <a:pt x="2571340" y="559751"/>
                </a:lnTo>
                <a:cubicBezTo>
                  <a:pt x="2571340" y="617713"/>
                  <a:pt x="2524353" y="664700"/>
                  <a:pt x="2466391" y="664700"/>
                </a:cubicBezTo>
                <a:lnTo>
                  <a:pt x="104950" y="664700"/>
                </a:lnTo>
                <a:cubicBezTo>
                  <a:pt x="46987" y="664700"/>
                  <a:pt x="0" y="617713"/>
                  <a:pt x="0" y="559751"/>
                </a:cubicBezTo>
                <a:lnTo>
                  <a:pt x="0" y="104950"/>
                </a:lnTo>
                <a:cubicBezTo>
                  <a:pt x="0" y="46987"/>
                  <a:pt x="46987" y="0"/>
                  <a:pt x="104950" y="0"/>
                </a:cubicBezTo>
                <a:close/>
              </a:path>
            </a:pathLst>
          </a:custGeom>
          <a:solidFill>
            <a:srgbClr val="C38D9E">
              <a:alpha val="10196"/>
            </a:srgbClr>
          </a:solidFill>
          <a:ln/>
        </p:spPr>
      </p:sp>
      <p:sp>
        <p:nvSpPr>
          <p:cNvPr id="35" name="Text 33"/>
          <p:cNvSpPr/>
          <p:nvPr/>
        </p:nvSpPr>
        <p:spPr>
          <a:xfrm>
            <a:off x="612224" y="6122238"/>
            <a:ext cx="2466387" cy="27987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1653" b="1" dirty="0">
                <a:solidFill>
                  <a:srgbClr val="C38D9E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4</a:t>
            </a:r>
            <a:endParaRPr lang="en-US" sz="1600" dirty="0"/>
          </a:p>
        </p:txBody>
      </p:sp>
      <p:sp>
        <p:nvSpPr>
          <p:cNvPr id="36" name="Text 34"/>
          <p:cNvSpPr/>
          <p:nvPr/>
        </p:nvSpPr>
        <p:spPr>
          <a:xfrm>
            <a:off x="634089" y="6402112"/>
            <a:ext cx="2422657" cy="17492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964" dirty="0">
                <a:solidFill>
                  <a:srgbClr val="4A403A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Bucătărese</a:t>
            </a:r>
            <a:endParaRPr lang="en-US" sz="1600" dirty="0"/>
          </a:p>
        </p:txBody>
      </p:sp>
      <p:sp>
        <p:nvSpPr>
          <p:cNvPr id="37" name="Shape 35"/>
          <p:cNvSpPr/>
          <p:nvPr/>
        </p:nvSpPr>
        <p:spPr>
          <a:xfrm>
            <a:off x="3239867" y="6017286"/>
            <a:ext cx="2571340" cy="664700"/>
          </a:xfrm>
          <a:custGeom>
            <a:avLst/>
            <a:gdLst/>
            <a:ahLst/>
            <a:cxnLst/>
            <a:rect l="l" t="t" r="r" b="b"/>
            <a:pathLst>
              <a:path w="2571340" h="664700">
                <a:moveTo>
                  <a:pt x="104950" y="0"/>
                </a:moveTo>
                <a:lnTo>
                  <a:pt x="2466391" y="0"/>
                </a:lnTo>
                <a:cubicBezTo>
                  <a:pt x="2524353" y="0"/>
                  <a:pt x="2571340" y="46987"/>
                  <a:pt x="2571340" y="104950"/>
                </a:cubicBezTo>
                <a:lnTo>
                  <a:pt x="2571340" y="559751"/>
                </a:lnTo>
                <a:cubicBezTo>
                  <a:pt x="2571340" y="617713"/>
                  <a:pt x="2524353" y="664700"/>
                  <a:pt x="2466391" y="664700"/>
                </a:cubicBezTo>
                <a:lnTo>
                  <a:pt x="104950" y="664700"/>
                </a:lnTo>
                <a:cubicBezTo>
                  <a:pt x="46987" y="664700"/>
                  <a:pt x="0" y="617713"/>
                  <a:pt x="0" y="559751"/>
                </a:cubicBezTo>
                <a:lnTo>
                  <a:pt x="0" y="104950"/>
                </a:lnTo>
                <a:cubicBezTo>
                  <a:pt x="0" y="46987"/>
                  <a:pt x="46987" y="0"/>
                  <a:pt x="104950" y="0"/>
                </a:cubicBezTo>
                <a:close/>
              </a:path>
            </a:pathLst>
          </a:custGeom>
          <a:solidFill>
            <a:srgbClr val="C38D9E">
              <a:alpha val="10196"/>
            </a:srgbClr>
          </a:solidFill>
          <a:ln/>
        </p:spPr>
      </p:sp>
      <p:sp>
        <p:nvSpPr>
          <p:cNvPr id="38" name="Text 36"/>
          <p:cNvSpPr/>
          <p:nvPr/>
        </p:nvSpPr>
        <p:spPr>
          <a:xfrm>
            <a:off x="3292343" y="6122238"/>
            <a:ext cx="2466387" cy="27987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1653" b="1" dirty="0">
                <a:solidFill>
                  <a:srgbClr val="C38D9E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1</a:t>
            </a:r>
            <a:endParaRPr lang="en-US" sz="1600" dirty="0"/>
          </a:p>
        </p:txBody>
      </p:sp>
      <p:sp>
        <p:nvSpPr>
          <p:cNvPr id="39" name="Text 37"/>
          <p:cNvSpPr/>
          <p:nvPr/>
        </p:nvSpPr>
        <p:spPr>
          <a:xfrm>
            <a:off x="3314208" y="6402112"/>
            <a:ext cx="2422657" cy="17492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964" dirty="0">
                <a:solidFill>
                  <a:srgbClr val="4A403A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Muncitor calificat</a:t>
            </a:r>
            <a:endParaRPr lang="en-US" sz="1600" dirty="0"/>
          </a:p>
        </p:txBody>
      </p:sp>
      <p:sp>
        <p:nvSpPr>
          <p:cNvPr id="40" name="Shape 38"/>
          <p:cNvSpPr/>
          <p:nvPr/>
        </p:nvSpPr>
        <p:spPr>
          <a:xfrm>
            <a:off x="6217420" y="1154479"/>
            <a:ext cx="5623713" cy="2781245"/>
          </a:xfrm>
          <a:custGeom>
            <a:avLst/>
            <a:gdLst/>
            <a:ahLst/>
            <a:cxnLst/>
            <a:rect l="l" t="t" r="r" b="b"/>
            <a:pathLst>
              <a:path w="5623713" h="2781245">
                <a:moveTo>
                  <a:pt x="34984" y="0"/>
                </a:moveTo>
                <a:lnTo>
                  <a:pt x="5413812" y="0"/>
                </a:lnTo>
                <a:cubicBezTo>
                  <a:pt x="5529737" y="0"/>
                  <a:pt x="5623713" y="93976"/>
                  <a:pt x="5623713" y="209901"/>
                </a:cubicBezTo>
                <a:lnTo>
                  <a:pt x="5623713" y="2571345"/>
                </a:lnTo>
                <a:cubicBezTo>
                  <a:pt x="5623713" y="2687270"/>
                  <a:pt x="5529737" y="2781245"/>
                  <a:pt x="5413812" y="2781245"/>
                </a:cubicBezTo>
                <a:lnTo>
                  <a:pt x="34984" y="2781245"/>
                </a:lnTo>
                <a:cubicBezTo>
                  <a:pt x="15663" y="2781245"/>
                  <a:pt x="0" y="2765582"/>
                  <a:pt x="0" y="2746261"/>
                </a:cubicBezTo>
                <a:lnTo>
                  <a:pt x="0" y="34984"/>
                </a:lnTo>
                <a:cubicBezTo>
                  <a:pt x="0" y="15676"/>
                  <a:pt x="15676" y="0"/>
                  <a:pt x="34984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sx="100000" sy="100000" kx="0" ky="0" algn="bl" rotWithShape="0" blurRad="131191" dist="87461" dir="5400000">
              <a:srgbClr val="000000">
                <a:alpha val="10196"/>
              </a:srgbClr>
            </a:outerShdw>
          </a:effectLst>
        </p:spPr>
      </p:sp>
      <p:sp>
        <p:nvSpPr>
          <p:cNvPr id="41" name="Shape 39"/>
          <p:cNvSpPr/>
          <p:nvPr/>
        </p:nvSpPr>
        <p:spPr>
          <a:xfrm>
            <a:off x="6217420" y="1154479"/>
            <a:ext cx="34984" cy="2781245"/>
          </a:xfrm>
          <a:custGeom>
            <a:avLst/>
            <a:gdLst/>
            <a:ahLst/>
            <a:cxnLst/>
            <a:rect l="l" t="t" r="r" b="b"/>
            <a:pathLst>
              <a:path w="34984" h="2781245">
                <a:moveTo>
                  <a:pt x="34984" y="0"/>
                </a:moveTo>
                <a:lnTo>
                  <a:pt x="34984" y="0"/>
                </a:lnTo>
                <a:lnTo>
                  <a:pt x="34984" y="2781245"/>
                </a:lnTo>
                <a:lnTo>
                  <a:pt x="34984" y="2781245"/>
                </a:lnTo>
                <a:cubicBezTo>
                  <a:pt x="15663" y="2781245"/>
                  <a:pt x="0" y="2765582"/>
                  <a:pt x="0" y="2746261"/>
                </a:cubicBezTo>
                <a:lnTo>
                  <a:pt x="0" y="34984"/>
                </a:lnTo>
                <a:cubicBezTo>
                  <a:pt x="0" y="15676"/>
                  <a:pt x="15676" y="0"/>
                  <a:pt x="34984" y="0"/>
                </a:cubicBezTo>
                <a:close/>
              </a:path>
            </a:pathLst>
          </a:custGeom>
          <a:solidFill>
            <a:srgbClr val="C38D9E"/>
          </a:solidFill>
          <a:ln/>
        </p:spPr>
      </p:sp>
      <p:sp>
        <p:nvSpPr>
          <p:cNvPr id="42" name="Shape 40"/>
          <p:cNvSpPr/>
          <p:nvPr/>
        </p:nvSpPr>
        <p:spPr>
          <a:xfrm>
            <a:off x="6409833" y="1329400"/>
            <a:ext cx="489779" cy="489779"/>
          </a:xfrm>
          <a:custGeom>
            <a:avLst/>
            <a:gdLst/>
            <a:ahLst/>
            <a:cxnLst/>
            <a:rect l="l" t="t" r="r" b="b"/>
            <a:pathLst>
              <a:path w="489779" h="489779">
                <a:moveTo>
                  <a:pt x="244890" y="0"/>
                </a:moveTo>
                <a:lnTo>
                  <a:pt x="244890" y="0"/>
                </a:lnTo>
                <a:cubicBezTo>
                  <a:pt x="380048" y="0"/>
                  <a:pt x="489779" y="109731"/>
                  <a:pt x="489779" y="244890"/>
                </a:cubicBezTo>
                <a:lnTo>
                  <a:pt x="489779" y="244890"/>
                </a:lnTo>
                <a:cubicBezTo>
                  <a:pt x="489779" y="380048"/>
                  <a:pt x="380048" y="489779"/>
                  <a:pt x="244890" y="489779"/>
                </a:cubicBezTo>
                <a:lnTo>
                  <a:pt x="244890" y="489779"/>
                </a:lnTo>
                <a:cubicBezTo>
                  <a:pt x="109731" y="489779"/>
                  <a:pt x="0" y="380048"/>
                  <a:pt x="0" y="244890"/>
                </a:cubicBezTo>
                <a:lnTo>
                  <a:pt x="0" y="244890"/>
                </a:lnTo>
                <a:cubicBezTo>
                  <a:pt x="0" y="109731"/>
                  <a:pt x="109731" y="0"/>
                  <a:pt x="244890" y="0"/>
                </a:cubicBezTo>
                <a:close/>
              </a:path>
            </a:pathLst>
          </a:custGeom>
          <a:solidFill>
            <a:srgbClr val="C38D9E"/>
          </a:solidFill>
          <a:ln/>
        </p:spPr>
      </p:sp>
      <p:sp>
        <p:nvSpPr>
          <p:cNvPr id="43" name="Shape 41"/>
          <p:cNvSpPr/>
          <p:nvPr/>
        </p:nvSpPr>
        <p:spPr>
          <a:xfrm>
            <a:off x="6576008" y="1469337"/>
            <a:ext cx="157429" cy="209905"/>
          </a:xfrm>
          <a:custGeom>
            <a:avLst/>
            <a:gdLst/>
            <a:ahLst/>
            <a:cxnLst/>
            <a:rect l="l" t="t" r="r" b="b"/>
            <a:pathLst>
              <a:path w="157429" h="209905">
                <a:moveTo>
                  <a:pt x="26238" y="0"/>
                </a:moveTo>
                <a:cubicBezTo>
                  <a:pt x="11766" y="0"/>
                  <a:pt x="0" y="11766"/>
                  <a:pt x="0" y="26238"/>
                </a:cubicBezTo>
                <a:lnTo>
                  <a:pt x="0" y="183667"/>
                </a:lnTo>
                <a:cubicBezTo>
                  <a:pt x="0" y="198139"/>
                  <a:pt x="11766" y="209905"/>
                  <a:pt x="26238" y="209905"/>
                </a:cubicBezTo>
                <a:lnTo>
                  <a:pt x="131191" y="209905"/>
                </a:lnTo>
                <a:cubicBezTo>
                  <a:pt x="145663" y="209905"/>
                  <a:pt x="157429" y="198139"/>
                  <a:pt x="157429" y="183667"/>
                </a:cubicBezTo>
                <a:lnTo>
                  <a:pt x="157429" y="26238"/>
                </a:lnTo>
                <a:cubicBezTo>
                  <a:pt x="157429" y="11766"/>
                  <a:pt x="145663" y="0"/>
                  <a:pt x="131191" y="0"/>
                </a:cubicBezTo>
                <a:lnTo>
                  <a:pt x="26238" y="0"/>
                </a:lnTo>
                <a:close/>
                <a:moveTo>
                  <a:pt x="72155" y="144310"/>
                </a:moveTo>
                <a:lnTo>
                  <a:pt x="85274" y="144310"/>
                </a:lnTo>
                <a:cubicBezTo>
                  <a:pt x="92531" y="144310"/>
                  <a:pt x="98393" y="150172"/>
                  <a:pt x="98393" y="157429"/>
                </a:cubicBezTo>
                <a:lnTo>
                  <a:pt x="98393" y="190227"/>
                </a:lnTo>
                <a:lnTo>
                  <a:pt x="59036" y="190227"/>
                </a:lnTo>
                <a:lnTo>
                  <a:pt x="59036" y="157429"/>
                </a:lnTo>
                <a:cubicBezTo>
                  <a:pt x="59036" y="150172"/>
                  <a:pt x="64898" y="144310"/>
                  <a:pt x="72155" y="144310"/>
                </a:cubicBezTo>
                <a:close/>
                <a:moveTo>
                  <a:pt x="39357" y="45917"/>
                </a:moveTo>
                <a:cubicBezTo>
                  <a:pt x="39357" y="42309"/>
                  <a:pt x="42309" y="39357"/>
                  <a:pt x="45917" y="39357"/>
                </a:cubicBezTo>
                <a:lnTo>
                  <a:pt x="59036" y="39357"/>
                </a:lnTo>
                <a:cubicBezTo>
                  <a:pt x="62644" y="39357"/>
                  <a:pt x="65595" y="42309"/>
                  <a:pt x="65595" y="45917"/>
                </a:cubicBezTo>
                <a:lnTo>
                  <a:pt x="65595" y="59036"/>
                </a:lnTo>
                <a:cubicBezTo>
                  <a:pt x="65595" y="62644"/>
                  <a:pt x="62644" y="65595"/>
                  <a:pt x="59036" y="65595"/>
                </a:cubicBezTo>
                <a:lnTo>
                  <a:pt x="45917" y="65595"/>
                </a:lnTo>
                <a:cubicBezTo>
                  <a:pt x="42309" y="65595"/>
                  <a:pt x="39357" y="62644"/>
                  <a:pt x="39357" y="59036"/>
                </a:cubicBezTo>
                <a:lnTo>
                  <a:pt x="39357" y="45917"/>
                </a:lnTo>
                <a:close/>
                <a:moveTo>
                  <a:pt x="98393" y="39357"/>
                </a:moveTo>
                <a:lnTo>
                  <a:pt x="111512" y="39357"/>
                </a:lnTo>
                <a:cubicBezTo>
                  <a:pt x="115120" y="39357"/>
                  <a:pt x="118072" y="42309"/>
                  <a:pt x="118072" y="45917"/>
                </a:cubicBezTo>
                <a:lnTo>
                  <a:pt x="118072" y="59036"/>
                </a:lnTo>
                <a:cubicBezTo>
                  <a:pt x="118072" y="62644"/>
                  <a:pt x="115120" y="65595"/>
                  <a:pt x="111512" y="65595"/>
                </a:cubicBezTo>
                <a:lnTo>
                  <a:pt x="98393" y="65595"/>
                </a:lnTo>
                <a:cubicBezTo>
                  <a:pt x="94785" y="65595"/>
                  <a:pt x="91834" y="62644"/>
                  <a:pt x="91834" y="59036"/>
                </a:cubicBezTo>
                <a:lnTo>
                  <a:pt x="91834" y="45917"/>
                </a:lnTo>
                <a:cubicBezTo>
                  <a:pt x="91834" y="42309"/>
                  <a:pt x="94785" y="39357"/>
                  <a:pt x="98393" y="39357"/>
                </a:cubicBezTo>
                <a:close/>
                <a:moveTo>
                  <a:pt x="39357" y="98393"/>
                </a:moveTo>
                <a:cubicBezTo>
                  <a:pt x="39357" y="94785"/>
                  <a:pt x="42309" y="91834"/>
                  <a:pt x="45917" y="91834"/>
                </a:cubicBezTo>
                <a:lnTo>
                  <a:pt x="59036" y="91834"/>
                </a:lnTo>
                <a:cubicBezTo>
                  <a:pt x="62644" y="91834"/>
                  <a:pt x="65595" y="94785"/>
                  <a:pt x="65595" y="98393"/>
                </a:cubicBezTo>
                <a:lnTo>
                  <a:pt x="65595" y="111512"/>
                </a:lnTo>
                <a:cubicBezTo>
                  <a:pt x="65595" y="115120"/>
                  <a:pt x="62644" y="118072"/>
                  <a:pt x="59036" y="118072"/>
                </a:cubicBezTo>
                <a:lnTo>
                  <a:pt x="45917" y="118072"/>
                </a:lnTo>
                <a:cubicBezTo>
                  <a:pt x="42309" y="118072"/>
                  <a:pt x="39357" y="115120"/>
                  <a:pt x="39357" y="111512"/>
                </a:cubicBezTo>
                <a:lnTo>
                  <a:pt x="39357" y="98393"/>
                </a:lnTo>
                <a:close/>
                <a:moveTo>
                  <a:pt x="98393" y="91834"/>
                </a:moveTo>
                <a:lnTo>
                  <a:pt x="111512" y="91834"/>
                </a:lnTo>
                <a:cubicBezTo>
                  <a:pt x="115120" y="91834"/>
                  <a:pt x="118072" y="94785"/>
                  <a:pt x="118072" y="98393"/>
                </a:cubicBezTo>
                <a:lnTo>
                  <a:pt x="118072" y="111512"/>
                </a:lnTo>
                <a:cubicBezTo>
                  <a:pt x="118072" y="115120"/>
                  <a:pt x="115120" y="118072"/>
                  <a:pt x="111512" y="118072"/>
                </a:cubicBezTo>
                <a:lnTo>
                  <a:pt x="98393" y="118072"/>
                </a:lnTo>
                <a:cubicBezTo>
                  <a:pt x="94785" y="118072"/>
                  <a:pt x="91834" y="115120"/>
                  <a:pt x="91834" y="111512"/>
                </a:cubicBezTo>
                <a:lnTo>
                  <a:pt x="91834" y="98393"/>
                </a:lnTo>
                <a:cubicBezTo>
                  <a:pt x="91834" y="94785"/>
                  <a:pt x="94785" y="91834"/>
                  <a:pt x="98393" y="91834"/>
                </a:cubicBezTo>
                <a:close/>
              </a:path>
            </a:pathLst>
          </a:custGeom>
          <a:solidFill>
            <a:srgbClr val="FFFFFF"/>
          </a:solidFill>
          <a:ln/>
        </p:spPr>
      </p:sp>
      <p:sp>
        <p:nvSpPr>
          <p:cNvPr id="44" name="Text 42"/>
          <p:cNvSpPr/>
          <p:nvPr/>
        </p:nvSpPr>
        <p:spPr>
          <a:xfrm>
            <a:off x="7004565" y="1434353"/>
            <a:ext cx="2816230" cy="27987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653" b="1" dirty="0">
                <a:solidFill>
                  <a:srgbClr val="4A403A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Infrastructură și Modernizări</a:t>
            </a:r>
            <a:endParaRPr lang="en-US" sz="1600" dirty="0"/>
          </a:p>
        </p:txBody>
      </p:sp>
      <p:sp>
        <p:nvSpPr>
          <p:cNvPr id="45" name="Shape 43"/>
          <p:cNvSpPr/>
          <p:nvPr/>
        </p:nvSpPr>
        <p:spPr>
          <a:xfrm>
            <a:off x="6427325" y="1963489"/>
            <a:ext cx="139937" cy="139937"/>
          </a:xfrm>
          <a:custGeom>
            <a:avLst/>
            <a:gdLst/>
            <a:ahLst/>
            <a:cxnLst/>
            <a:rect l="l" t="t" r="r" b="b"/>
            <a:pathLst>
              <a:path w="139937" h="139937">
                <a:moveTo>
                  <a:pt x="75927" y="2351"/>
                </a:moveTo>
                <a:cubicBezTo>
                  <a:pt x="72565" y="-765"/>
                  <a:pt x="67372" y="-765"/>
                  <a:pt x="64038" y="2351"/>
                </a:cubicBezTo>
                <a:lnTo>
                  <a:pt x="2815" y="59200"/>
                </a:lnTo>
                <a:cubicBezTo>
                  <a:pt x="191" y="61660"/>
                  <a:pt x="-683" y="65459"/>
                  <a:pt x="629" y="68793"/>
                </a:cubicBezTo>
                <a:cubicBezTo>
                  <a:pt x="1941" y="72128"/>
                  <a:pt x="5138" y="74341"/>
                  <a:pt x="8746" y="74341"/>
                </a:cubicBezTo>
                <a:lnTo>
                  <a:pt x="13119" y="74341"/>
                </a:lnTo>
                <a:lnTo>
                  <a:pt x="13119" y="122445"/>
                </a:lnTo>
                <a:cubicBezTo>
                  <a:pt x="13119" y="132093"/>
                  <a:pt x="20963" y="139937"/>
                  <a:pt x="30611" y="139937"/>
                </a:cubicBezTo>
                <a:lnTo>
                  <a:pt x="109326" y="139937"/>
                </a:lnTo>
                <a:cubicBezTo>
                  <a:pt x="118974" y="139937"/>
                  <a:pt x="126818" y="132093"/>
                  <a:pt x="126818" y="122445"/>
                </a:cubicBezTo>
                <a:lnTo>
                  <a:pt x="126818" y="74341"/>
                </a:lnTo>
                <a:lnTo>
                  <a:pt x="131191" y="74341"/>
                </a:lnTo>
                <a:cubicBezTo>
                  <a:pt x="134799" y="74341"/>
                  <a:pt x="138024" y="72128"/>
                  <a:pt x="139336" y="68793"/>
                </a:cubicBezTo>
                <a:cubicBezTo>
                  <a:pt x="140647" y="65459"/>
                  <a:pt x="139773" y="61632"/>
                  <a:pt x="137149" y="59200"/>
                </a:cubicBezTo>
                <a:lnTo>
                  <a:pt x="75927" y="2351"/>
                </a:lnTo>
                <a:close/>
                <a:moveTo>
                  <a:pt x="65595" y="87461"/>
                </a:moveTo>
                <a:lnTo>
                  <a:pt x="74341" y="87461"/>
                </a:lnTo>
                <a:cubicBezTo>
                  <a:pt x="81584" y="87461"/>
                  <a:pt x="87461" y="93337"/>
                  <a:pt x="87461" y="100580"/>
                </a:cubicBezTo>
                <a:lnTo>
                  <a:pt x="87461" y="126818"/>
                </a:lnTo>
                <a:lnTo>
                  <a:pt x="52476" y="126818"/>
                </a:lnTo>
                <a:lnTo>
                  <a:pt x="52476" y="100580"/>
                </a:lnTo>
                <a:cubicBezTo>
                  <a:pt x="52476" y="93337"/>
                  <a:pt x="58353" y="87461"/>
                  <a:pt x="65595" y="87461"/>
                </a:cubicBezTo>
                <a:close/>
              </a:path>
            </a:pathLst>
          </a:custGeom>
          <a:solidFill>
            <a:srgbClr val="C38D9E"/>
          </a:solidFill>
          <a:ln/>
        </p:spPr>
      </p:sp>
      <p:sp>
        <p:nvSpPr>
          <p:cNvPr id="46" name="Text 44"/>
          <p:cNvSpPr/>
          <p:nvPr/>
        </p:nvSpPr>
        <p:spPr>
          <a:xfrm>
            <a:off x="6632939" y="1924132"/>
            <a:ext cx="5103241" cy="2099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02" b="1" dirty="0">
                <a:solidFill>
                  <a:srgbClr val="4A403A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8 corpuri de clădiri</a:t>
            </a:r>
            <a:pPr>
              <a:lnSpc>
                <a:spcPct val="130000"/>
              </a:lnSpc>
            </a:pPr>
            <a:r>
              <a:rPr lang="en-US" sz="1102" dirty="0">
                <a:solidFill>
                  <a:srgbClr val="4A403A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 în 7 locații</a:t>
            </a:r>
            <a:endParaRPr lang="en-US" sz="1600" dirty="0"/>
          </a:p>
        </p:txBody>
      </p:sp>
      <p:sp>
        <p:nvSpPr>
          <p:cNvPr id="47" name="Shape 45"/>
          <p:cNvSpPr/>
          <p:nvPr/>
        </p:nvSpPr>
        <p:spPr>
          <a:xfrm>
            <a:off x="6409833" y="2243363"/>
            <a:ext cx="174921" cy="139937"/>
          </a:xfrm>
          <a:custGeom>
            <a:avLst/>
            <a:gdLst/>
            <a:ahLst/>
            <a:cxnLst/>
            <a:rect l="l" t="t" r="r" b="b"/>
            <a:pathLst>
              <a:path w="174921" h="139937">
                <a:moveTo>
                  <a:pt x="67481" y="5002"/>
                </a:moveTo>
                <a:lnTo>
                  <a:pt x="74068" y="1039"/>
                </a:lnTo>
                <a:cubicBezTo>
                  <a:pt x="79972" y="-2514"/>
                  <a:pt x="86723" y="-4373"/>
                  <a:pt x="93610" y="-4373"/>
                </a:cubicBezTo>
                <a:cubicBezTo>
                  <a:pt x="103668" y="-4373"/>
                  <a:pt x="113343" y="-383"/>
                  <a:pt x="120450" y="6751"/>
                </a:cubicBezTo>
                <a:lnTo>
                  <a:pt x="137914" y="24216"/>
                </a:lnTo>
                <a:cubicBezTo>
                  <a:pt x="142014" y="28315"/>
                  <a:pt x="144310" y="33891"/>
                  <a:pt x="144310" y="39685"/>
                </a:cubicBezTo>
                <a:lnTo>
                  <a:pt x="144310" y="48131"/>
                </a:lnTo>
                <a:lnTo>
                  <a:pt x="149694" y="53515"/>
                </a:lnTo>
                <a:lnTo>
                  <a:pt x="149694" y="53515"/>
                </a:lnTo>
                <a:cubicBezTo>
                  <a:pt x="153958" y="49251"/>
                  <a:pt x="160873" y="49251"/>
                  <a:pt x="165164" y="53515"/>
                </a:cubicBezTo>
                <a:cubicBezTo>
                  <a:pt x="169455" y="57779"/>
                  <a:pt x="169427" y="64693"/>
                  <a:pt x="165164" y="68985"/>
                </a:cubicBezTo>
                <a:lnTo>
                  <a:pt x="147672" y="86477"/>
                </a:lnTo>
                <a:cubicBezTo>
                  <a:pt x="143408" y="90740"/>
                  <a:pt x="136493" y="90740"/>
                  <a:pt x="132202" y="86477"/>
                </a:cubicBezTo>
                <a:cubicBezTo>
                  <a:pt x="127911" y="82213"/>
                  <a:pt x="127938" y="75298"/>
                  <a:pt x="132202" y="71007"/>
                </a:cubicBezTo>
                <a:lnTo>
                  <a:pt x="126818" y="65595"/>
                </a:lnTo>
                <a:lnTo>
                  <a:pt x="118372" y="65595"/>
                </a:lnTo>
                <a:cubicBezTo>
                  <a:pt x="112578" y="65595"/>
                  <a:pt x="107003" y="63300"/>
                  <a:pt x="102903" y="59200"/>
                </a:cubicBezTo>
                <a:lnTo>
                  <a:pt x="89483" y="45780"/>
                </a:lnTo>
                <a:cubicBezTo>
                  <a:pt x="85383" y="41680"/>
                  <a:pt x="83088" y="36105"/>
                  <a:pt x="83088" y="30311"/>
                </a:cubicBezTo>
                <a:lnTo>
                  <a:pt x="83088" y="26839"/>
                </a:lnTo>
                <a:cubicBezTo>
                  <a:pt x="83088" y="23778"/>
                  <a:pt x="81475" y="20909"/>
                  <a:pt x="78851" y="19351"/>
                </a:cubicBezTo>
                <a:lnTo>
                  <a:pt x="67481" y="12518"/>
                </a:lnTo>
                <a:cubicBezTo>
                  <a:pt x="64639" y="10823"/>
                  <a:pt x="64639" y="6724"/>
                  <a:pt x="67481" y="5029"/>
                </a:cubicBezTo>
                <a:close/>
                <a:moveTo>
                  <a:pt x="13857" y="110064"/>
                </a:moveTo>
                <a:lnTo>
                  <a:pt x="74560" y="49361"/>
                </a:lnTo>
                <a:lnTo>
                  <a:pt x="99295" y="74095"/>
                </a:lnTo>
                <a:lnTo>
                  <a:pt x="38592" y="134799"/>
                </a:lnTo>
                <a:cubicBezTo>
                  <a:pt x="31759" y="141631"/>
                  <a:pt x="20690" y="141631"/>
                  <a:pt x="13857" y="134799"/>
                </a:cubicBezTo>
                <a:cubicBezTo>
                  <a:pt x="7024" y="127966"/>
                  <a:pt x="7024" y="116896"/>
                  <a:pt x="13857" y="110064"/>
                </a:cubicBezTo>
                <a:close/>
              </a:path>
            </a:pathLst>
          </a:custGeom>
          <a:solidFill>
            <a:srgbClr val="C38D9E"/>
          </a:solidFill>
          <a:ln/>
        </p:spPr>
      </p:sp>
      <p:sp>
        <p:nvSpPr>
          <p:cNvPr id="48" name="Text 46"/>
          <p:cNvSpPr/>
          <p:nvPr/>
        </p:nvSpPr>
        <p:spPr>
          <a:xfrm>
            <a:off x="6654723" y="2217125"/>
            <a:ext cx="1851567" cy="1836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02" b="1" dirty="0">
                <a:solidFill>
                  <a:srgbClr val="4A403A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Reabilitare Grădinița Roșiori</a:t>
            </a:r>
            <a:endParaRPr lang="en-US" sz="1600" dirty="0"/>
          </a:p>
        </p:txBody>
      </p:sp>
      <p:sp>
        <p:nvSpPr>
          <p:cNvPr id="49" name="Shape 47"/>
          <p:cNvSpPr/>
          <p:nvPr/>
        </p:nvSpPr>
        <p:spPr>
          <a:xfrm>
            <a:off x="6409833" y="2523237"/>
            <a:ext cx="174921" cy="139937"/>
          </a:xfrm>
          <a:custGeom>
            <a:avLst/>
            <a:gdLst/>
            <a:ahLst/>
            <a:cxnLst/>
            <a:rect l="l" t="t" r="r" b="b"/>
            <a:pathLst>
              <a:path w="174921" h="139937">
                <a:moveTo>
                  <a:pt x="67481" y="5002"/>
                </a:moveTo>
                <a:lnTo>
                  <a:pt x="74068" y="1039"/>
                </a:lnTo>
                <a:cubicBezTo>
                  <a:pt x="79972" y="-2514"/>
                  <a:pt x="86723" y="-4373"/>
                  <a:pt x="93610" y="-4373"/>
                </a:cubicBezTo>
                <a:cubicBezTo>
                  <a:pt x="103668" y="-4373"/>
                  <a:pt x="113343" y="-383"/>
                  <a:pt x="120450" y="6751"/>
                </a:cubicBezTo>
                <a:lnTo>
                  <a:pt x="137914" y="24216"/>
                </a:lnTo>
                <a:cubicBezTo>
                  <a:pt x="142014" y="28315"/>
                  <a:pt x="144310" y="33891"/>
                  <a:pt x="144310" y="39685"/>
                </a:cubicBezTo>
                <a:lnTo>
                  <a:pt x="144310" y="48131"/>
                </a:lnTo>
                <a:lnTo>
                  <a:pt x="149694" y="53515"/>
                </a:lnTo>
                <a:lnTo>
                  <a:pt x="149694" y="53515"/>
                </a:lnTo>
                <a:cubicBezTo>
                  <a:pt x="153958" y="49251"/>
                  <a:pt x="160873" y="49251"/>
                  <a:pt x="165164" y="53515"/>
                </a:cubicBezTo>
                <a:cubicBezTo>
                  <a:pt x="169455" y="57779"/>
                  <a:pt x="169427" y="64693"/>
                  <a:pt x="165164" y="68985"/>
                </a:cubicBezTo>
                <a:lnTo>
                  <a:pt x="147672" y="86477"/>
                </a:lnTo>
                <a:cubicBezTo>
                  <a:pt x="143408" y="90740"/>
                  <a:pt x="136493" y="90740"/>
                  <a:pt x="132202" y="86477"/>
                </a:cubicBezTo>
                <a:cubicBezTo>
                  <a:pt x="127911" y="82213"/>
                  <a:pt x="127938" y="75298"/>
                  <a:pt x="132202" y="71007"/>
                </a:cubicBezTo>
                <a:lnTo>
                  <a:pt x="126818" y="65595"/>
                </a:lnTo>
                <a:lnTo>
                  <a:pt x="118372" y="65595"/>
                </a:lnTo>
                <a:cubicBezTo>
                  <a:pt x="112578" y="65595"/>
                  <a:pt x="107003" y="63300"/>
                  <a:pt x="102903" y="59200"/>
                </a:cubicBezTo>
                <a:lnTo>
                  <a:pt x="89483" y="45780"/>
                </a:lnTo>
                <a:cubicBezTo>
                  <a:pt x="85383" y="41680"/>
                  <a:pt x="83088" y="36105"/>
                  <a:pt x="83088" y="30311"/>
                </a:cubicBezTo>
                <a:lnTo>
                  <a:pt x="83088" y="26839"/>
                </a:lnTo>
                <a:cubicBezTo>
                  <a:pt x="83088" y="23778"/>
                  <a:pt x="81475" y="20909"/>
                  <a:pt x="78851" y="19351"/>
                </a:cubicBezTo>
                <a:lnTo>
                  <a:pt x="67481" y="12518"/>
                </a:lnTo>
                <a:cubicBezTo>
                  <a:pt x="64639" y="10823"/>
                  <a:pt x="64639" y="6724"/>
                  <a:pt x="67481" y="5029"/>
                </a:cubicBezTo>
                <a:close/>
                <a:moveTo>
                  <a:pt x="13857" y="110064"/>
                </a:moveTo>
                <a:lnTo>
                  <a:pt x="74560" y="49361"/>
                </a:lnTo>
                <a:lnTo>
                  <a:pt x="99295" y="74095"/>
                </a:lnTo>
                <a:lnTo>
                  <a:pt x="38592" y="134799"/>
                </a:lnTo>
                <a:cubicBezTo>
                  <a:pt x="31759" y="141631"/>
                  <a:pt x="20690" y="141631"/>
                  <a:pt x="13857" y="134799"/>
                </a:cubicBezTo>
                <a:cubicBezTo>
                  <a:pt x="7024" y="127966"/>
                  <a:pt x="7024" y="116896"/>
                  <a:pt x="13857" y="110064"/>
                </a:cubicBezTo>
                <a:close/>
              </a:path>
            </a:pathLst>
          </a:custGeom>
          <a:solidFill>
            <a:srgbClr val="C38D9E"/>
          </a:solidFill>
          <a:ln/>
        </p:spPr>
      </p:sp>
      <p:sp>
        <p:nvSpPr>
          <p:cNvPr id="50" name="Text 48"/>
          <p:cNvSpPr/>
          <p:nvPr/>
        </p:nvSpPr>
        <p:spPr>
          <a:xfrm>
            <a:off x="6632939" y="2483879"/>
            <a:ext cx="5103241" cy="2099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02" b="1" dirty="0">
                <a:solidFill>
                  <a:srgbClr val="4A403A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Schimbare acoperiș</a:t>
            </a:r>
            <a:pPr>
              <a:lnSpc>
                <a:spcPct val="130000"/>
              </a:lnSpc>
            </a:pPr>
            <a:r>
              <a:rPr lang="en-US" sz="1102" dirty="0">
                <a:solidFill>
                  <a:srgbClr val="4A403A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 la P.P.1</a:t>
            </a:r>
            <a:endParaRPr lang="en-US" sz="1600" dirty="0"/>
          </a:p>
        </p:txBody>
      </p:sp>
      <p:sp>
        <p:nvSpPr>
          <p:cNvPr id="51" name="Shape 49"/>
          <p:cNvSpPr/>
          <p:nvPr/>
        </p:nvSpPr>
        <p:spPr>
          <a:xfrm>
            <a:off x="6427325" y="2803110"/>
            <a:ext cx="139937" cy="139937"/>
          </a:xfrm>
          <a:custGeom>
            <a:avLst/>
            <a:gdLst/>
            <a:ahLst/>
            <a:cxnLst/>
            <a:rect l="l" t="t" r="r" b="b"/>
            <a:pathLst>
              <a:path w="139937" h="139937">
                <a:moveTo>
                  <a:pt x="0" y="17492"/>
                </a:moveTo>
                <a:cubicBezTo>
                  <a:pt x="0" y="7844"/>
                  <a:pt x="7844" y="0"/>
                  <a:pt x="17492" y="0"/>
                </a:cubicBezTo>
                <a:lnTo>
                  <a:pt x="96207" y="0"/>
                </a:lnTo>
                <a:cubicBezTo>
                  <a:pt x="105855" y="0"/>
                  <a:pt x="113699" y="7844"/>
                  <a:pt x="113699" y="17492"/>
                </a:cubicBezTo>
                <a:lnTo>
                  <a:pt x="118072" y="17492"/>
                </a:lnTo>
                <a:cubicBezTo>
                  <a:pt x="130152" y="17492"/>
                  <a:pt x="139937" y="27277"/>
                  <a:pt x="139937" y="39357"/>
                </a:cubicBezTo>
                <a:lnTo>
                  <a:pt x="139937" y="65595"/>
                </a:lnTo>
                <a:cubicBezTo>
                  <a:pt x="139937" y="77676"/>
                  <a:pt x="130152" y="87461"/>
                  <a:pt x="118072" y="87461"/>
                </a:cubicBezTo>
                <a:lnTo>
                  <a:pt x="74341" y="87461"/>
                </a:lnTo>
                <a:cubicBezTo>
                  <a:pt x="71936" y="87461"/>
                  <a:pt x="69968" y="89428"/>
                  <a:pt x="69968" y="91834"/>
                </a:cubicBezTo>
                <a:lnTo>
                  <a:pt x="69968" y="96945"/>
                </a:lnTo>
                <a:cubicBezTo>
                  <a:pt x="75052" y="98748"/>
                  <a:pt x="78714" y="103613"/>
                  <a:pt x="78714" y="109326"/>
                </a:cubicBezTo>
                <a:lnTo>
                  <a:pt x="78714" y="135564"/>
                </a:lnTo>
                <a:cubicBezTo>
                  <a:pt x="78714" y="142807"/>
                  <a:pt x="72838" y="148683"/>
                  <a:pt x="65595" y="148683"/>
                </a:cubicBezTo>
                <a:lnTo>
                  <a:pt x="56849" y="148683"/>
                </a:lnTo>
                <a:cubicBezTo>
                  <a:pt x="49607" y="148683"/>
                  <a:pt x="43730" y="142807"/>
                  <a:pt x="43730" y="135564"/>
                </a:cubicBezTo>
                <a:lnTo>
                  <a:pt x="43730" y="109326"/>
                </a:lnTo>
                <a:cubicBezTo>
                  <a:pt x="43730" y="103613"/>
                  <a:pt x="47393" y="98748"/>
                  <a:pt x="52476" y="96945"/>
                </a:cubicBezTo>
                <a:lnTo>
                  <a:pt x="52476" y="91834"/>
                </a:lnTo>
                <a:cubicBezTo>
                  <a:pt x="52476" y="79753"/>
                  <a:pt x="62261" y="69968"/>
                  <a:pt x="74341" y="69968"/>
                </a:cubicBezTo>
                <a:lnTo>
                  <a:pt x="118072" y="69968"/>
                </a:lnTo>
                <a:cubicBezTo>
                  <a:pt x="120477" y="69968"/>
                  <a:pt x="122445" y="68001"/>
                  <a:pt x="122445" y="65595"/>
                </a:cubicBezTo>
                <a:lnTo>
                  <a:pt x="122445" y="39357"/>
                </a:lnTo>
                <a:cubicBezTo>
                  <a:pt x="122445" y="36952"/>
                  <a:pt x="120477" y="34984"/>
                  <a:pt x="118072" y="34984"/>
                </a:cubicBezTo>
                <a:lnTo>
                  <a:pt x="113699" y="34984"/>
                </a:lnTo>
                <a:cubicBezTo>
                  <a:pt x="113699" y="44632"/>
                  <a:pt x="105855" y="52476"/>
                  <a:pt x="96207" y="52476"/>
                </a:cubicBezTo>
                <a:lnTo>
                  <a:pt x="17492" y="52476"/>
                </a:lnTo>
                <a:cubicBezTo>
                  <a:pt x="7844" y="52476"/>
                  <a:pt x="0" y="44632"/>
                  <a:pt x="0" y="34984"/>
                </a:cubicBezTo>
                <a:lnTo>
                  <a:pt x="0" y="17492"/>
                </a:lnTo>
                <a:close/>
              </a:path>
            </a:pathLst>
          </a:custGeom>
          <a:solidFill>
            <a:srgbClr val="C38D9E"/>
          </a:solidFill>
          <a:ln/>
        </p:spPr>
      </p:sp>
      <p:sp>
        <p:nvSpPr>
          <p:cNvPr id="52" name="Text 50"/>
          <p:cNvSpPr/>
          <p:nvPr/>
        </p:nvSpPr>
        <p:spPr>
          <a:xfrm>
            <a:off x="6654723" y="2776872"/>
            <a:ext cx="1662775" cy="1836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02" b="1" dirty="0">
                <a:solidFill>
                  <a:srgbClr val="4A403A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Zugrăveli și pardoseli noi</a:t>
            </a:r>
            <a:endParaRPr lang="en-US" sz="1600" dirty="0"/>
          </a:p>
        </p:txBody>
      </p:sp>
      <p:sp>
        <p:nvSpPr>
          <p:cNvPr id="53" name="Shape 51"/>
          <p:cNvSpPr/>
          <p:nvPr/>
        </p:nvSpPr>
        <p:spPr>
          <a:xfrm>
            <a:off x="6436071" y="3082984"/>
            <a:ext cx="122445" cy="139937"/>
          </a:xfrm>
          <a:custGeom>
            <a:avLst/>
            <a:gdLst/>
            <a:ahLst/>
            <a:cxnLst/>
            <a:rect l="l" t="t" r="r" b="b"/>
            <a:pathLst>
              <a:path w="122445" h="139937">
                <a:moveTo>
                  <a:pt x="6560" y="0"/>
                </a:moveTo>
                <a:cubicBezTo>
                  <a:pt x="2924" y="0"/>
                  <a:pt x="0" y="2924"/>
                  <a:pt x="0" y="6560"/>
                </a:cubicBezTo>
                <a:cubicBezTo>
                  <a:pt x="0" y="10195"/>
                  <a:pt x="2924" y="13119"/>
                  <a:pt x="6560" y="13119"/>
                </a:cubicBezTo>
                <a:lnTo>
                  <a:pt x="8746" y="13119"/>
                </a:lnTo>
                <a:lnTo>
                  <a:pt x="8746" y="53816"/>
                </a:lnTo>
                <a:cubicBezTo>
                  <a:pt x="8227" y="54198"/>
                  <a:pt x="7707" y="54608"/>
                  <a:pt x="7215" y="55018"/>
                </a:cubicBezTo>
                <a:cubicBezTo>
                  <a:pt x="2979" y="58626"/>
                  <a:pt x="0" y="63655"/>
                  <a:pt x="0" y="69941"/>
                </a:cubicBezTo>
                <a:cubicBezTo>
                  <a:pt x="0" y="82760"/>
                  <a:pt x="3908" y="92927"/>
                  <a:pt x="10113" y="100689"/>
                </a:cubicBezTo>
                <a:cubicBezTo>
                  <a:pt x="13994" y="105527"/>
                  <a:pt x="18613" y="109244"/>
                  <a:pt x="23368" y="112113"/>
                </a:cubicBezTo>
                <a:lnTo>
                  <a:pt x="17929" y="128430"/>
                </a:lnTo>
                <a:cubicBezTo>
                  <a:pt x="17027" y="131109"/>
                  <a:pt x="17492" y="134033"/>
                  <a:pt x="19132" y="136302"/>
                </a:cubicBezTo>
                <a:cubicBezTo>
                  <a:pt x="20772" y="138570"/>
                  <a:pt x="23423" y="139937"/>
                  <a:pt x="26238" y="139937"/>
                </a:cubicBezTo>
                <a:lnTo>
                  <a:pt x="96207" y="139937"/>
                </a:lnTo>
                <a:cubicBezTo>
                  <a:pt x="99022" y="139937"/>
                  <a:pt x="101646" y="138598"/>
                  <a:pt x="103313" y="136302"/>
                </a:cubicBezTo>
                <a:cubicBezTo>
                  <a:pt x="104980" y="134006"/>
                  <a:pt x="105417" y="131081"/>
                  <a:pt x="104515" y="128430"/>
                </a:cubicBezTo>
                <a:lnTo>
                  <a:pt x="99104" y="112168"/>
                </a:lnTo>
                <a:cubicBezTo>
                  <a:pt x="103859" y="109298"/>
                  <a:pt x="108478" y="105581"/>
                  <a:pt x="112359" y="100744"/>
                </a:cubicBezTo>
                <a:cubicBezTo>
                  <a:pt x="118564" y="92981"/>
                  <a:pt x="122472" y="82842"/>
                  <a:pt x="122472" y="69996"/>
                </a:cubicBezTo>
                <a:cubicBezTo>
                  <a:pt x="122472" y="63682"/>
                  <a:pt x="119493" y="58653"/>
                  <a:pt x="115257" y="55073"/>
                </a:cubicBezTo>
                <a:cubicBezTo>
                  <a:pt x="114765" y="54663"/>
                  <a:pt x="114245" y="54253"/>
                  <a:pt x="113726" y="53870"/>
                </a:cubicBezTo>
                <a:lnTo>
                  <a:pt x="113726" y="13174"/>
                </a:lnTo>
                <a:lnTo>
                  <a:pt x="115913" y="13174"/>
                </a:lnTo>
                <a:cubicBezTo>
                  <a:pt x="119548" y="13174"/>
                  <a:pt x="122472" y="10249"/>
                  <a:pt x="122472" y="6614"/>
                </a:cubicBezTo>
                <a:cubicBezTo>
                  <a:pt x="122472" y="2979"/>
                  <a:pt x="119520" y="0"/>
                  <a:pt x="115885" y="0"/>
                </a:cubicBezTo>
                <a:lnTo>
                  <a:pt x="6560" y="0"/>
                </a:lnTo>
                <a:close/>
                <a:moveTo>
                  <a:pt x="26238" y="21865"/>
                </a:moveTo>
                <a:cubicBezTo>
                  <a:pt x="26238" y="19460"/>
                  <a:pt x="28206" y="17492"/>
                  <a:pt x="30611" y="17492"/>
                </a:cubicBezTo>
                <a:lnTo>
                  <a:pt x="39357" y="17492"/>
                </a:lnTo>
                <a:cubicBezTo>
                  <a:pt x="41762" y="17492"/>
                  <a:pt x="43730" y="19460"/>
                  <a:pt x="43730" y="21865"/>
                </a:cubicBezTo>
                <a:cubicBezTo>
                  <a:pt x="43730" y="24270"/>
                  <a:pt x="41762" y="26238"/>
                  <a:pt x="39357" y="26238"/>
                </a:cubicBezTo>
                <a:lnTo>
                  <a:pt x="30611" y="26238"/>
                </a:lnTo>
                <a:cubicBezTo>
                  <a:pt x="28206" y="26238"/>
                  <a:pt x="26238" y="24270"/>
                  <a:pt x="26238" y="21865"/>
                </a:cubicBezTo>
                <a:close/>
                <a:moveTo>
                  <a:pt x="61222" y="78714"/>
                </a:moveTo>
                <a:cubicBezTo>
                  <a:pt x="37061" y="78714"/>
                  <a:pt x="17492" y="74806"/>
                  <a:pt x="17492" y="69968"/>
                </a:cubicBezTo>
                <a:cubicBezTo>
                  <a:pt x="17492" y="65131"/>
                  <a:pt x="37061" y="61222"/>
                  <a:pt x="61222" y="61222"/>
                </a:cubicBezTo>
                <a:cubicBezTo>
                  <a:pt x="85383" y="61222"/>
                  <a:pt x="104953" y="65131"/>
                  <a:pt x="104953" y="69968"/>
                </a:cubicBezTo>
                <a:cubicBezTo>
                  <a:pt x="104953" y="74806"/>
                  <a:pt x="85383" y="78714"/>
                  <a:pt x="61222" y="78714"/>
                </a:cubicBezTo>
                <a:close/>
              </a:path>
            </a:pathLst>
          </a:custGeom>
          <a:solidFill>
            <a:srgbClr val="C38D9E"/>
          </a:solidFill>
          <a:ln/>
        </p:spPr>
      </p:sp>
      <p:sp>
        <p:nvSpPr>
          <p:cNvPr id="54" name="Text 52"/>
          <p:cNvSpPr/>
          <p:nvPr/>
        </p:nvSpPr>
        <p:spPr>
          <a:xfrm>
            <a:off x="6654723" y="3056746"/>
            <a:ext cx="1930008" cy="1836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02" b="1" dirty="0">
                <a:solidFill>
                  <a:srgbClr val="4A403A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Modernizare grupuri sanitare</a:t>
            </a:r>
            <a:endParaRPr lang="en-US" sz="1600" dirty="0"/>
          </a:p>
        </p:txBody>
      </p:sp>
      <p:sp>
        <p:nvSpPr>
          <p:cNvPr id="55" name="Shape 53"/>
          <p:cNvSpPr/>
          <p:nvPr/>
        </p:nvSpPr>
        <p:spPr>
          <a:xfrm>
            <a:off x="6436071" y="3362858"/>
            <a:ext cx="122445" cy="139937"/>
          </a:xfrm>
          <a:custGeom>
            <a:avLst/>
            <a:gdLst/>
            <a:ahLst/>
            <a:cxnLst/>
            <a:rect l="l" t="t" r="r" b="b"/>
            <a:pathLst>
              <a:path w="122445" h="139937">
                <a:moveTo>
                  <a:pt x="61222" y="-8746"/>
                </a:moveTo>
                <a:cubicBezTo>
                  <a:pt x="63136" y="-8746"/>
                  <a:pt x="64967" y="-7899"/>
                  <a:pt x="66224" y="-6423"/>
                </a:cubicBezTo>
                <a:lnTo>
                  <a:pt x="103395" y="37307"/>
                </a:lnTo>
                <a:cubicBezTo>
                  <a:pt x="105062" y="39248"/>
                  <a:pt x="105417" y="41981"/>
                  <a:pt x="104351" y="44304"/>
                </a:cubicBezTo>
                <a:cubicBezTo>
                  <a:pt x="103285" y="46627"/>
                  <a:pt x="100962" y="48103"/>
                  <a:pt x="98393" y="48103"/>
                </a:cubicBezTo>
                <a:lnTo>
                  <a:pt x="91588" y="48103"/>
                </a:lnTo>
                <a:lnTo>
                  <a:pt x="112141" y="72292"/>
                </a:lnTo>
                <a:cubicBezTo>
                  <a:pt x="113808" y="74232"/>
                  <a:pt x="114163" y="76965"/>
                  <a:pt x="113097" y="79288"/>
                </a:cubicBezTo>
                <a:cubicBezTo>
                  <a:pt x="112031" y="81612"/>
                  <a:pt x="109708" y="83088"/>
                  <a:pt x="107139" y="83088"/>
                </a:cubicBezTo>
                <a:lnTo>
                  <a:pt x="96617" y="83088"/>
                </a:lnTo>
                <a:lnTo>
                  <a:pt x="120887" y="111649"/>
                </a:lnTo>
                <a:cubicBezTo>
                  <a:pt x="122554" y="113589"/>
                  <a:pt x="122909" y="116323"/>
                  <a:pt x="121843" y="118646"/>
                </a:cubicBezTo>
                <a:cubicBezTo>
                  <a:pt x="120778" y="120969"/>
                  <a:pt x="118454" y="122445"/>
                  <a:pt x="115885" y="122445"/>
                </a:cubicBezTo>
                <a:lnTo>
                  <a:pt x="69968" y="122445"/>
                </a:lnTo>
                <a:lnTo>
                  <a:pt x="69968" y="139937"/>
                </a:lnTo>
                <a:cubicBezTo>
                  <a:pt x="69968" y="144775"/>
                  <a:pt x="66060" y="148683"/>
                  <a:pt x="61222" y="148683"/>
                </a:cubicBezTo>
                <a:cubicBezTo>
                  <a:pt x="56385" y="148683"/>
                  <a:pt x="52476" y="144775"/>
                  <a:pt x="52476" y="139937"/>
                </a:cubicBezTo>
                <a:lnTo>
                  <a:pt x="52476" y="122445"/>
                </a:lnTo>
                <a:lnTo>
                  <a:pt x="6560" y="122445"/>
                </a:lnTo>
                <a:cubicBezTo>
                  <a:pt x="3990" y="122445"/>
                  <a:pt x="1667" y="120969"/>
                  <a:pt x="601" y="118646"/>
                </a:cubicBezTo>
                <a:cubicBezTo>
                  <a:pt x="-465" y="116323"/>
                  <a:pt x="-109" y="113589"/>
                  <a:pt x="1558" y="111649"/>
                </a:cubicBezTo>
                <a:lnTo>
                  <a:pt x="25828" y="83088"/>
                </a:lnTo>
                <a:lnTo>
                  <a:pt x="15306" y="83088"/>
                </a:lnTo>
                <a:cubicBezTo>
                  <a:pt x="12736" y="83088"/>
                  <a:pt x="10413" y="81612"/>
                  <a:pt x="9347" y="79288"/>
                </a:cubicBezTo>
                <a:cubicBezTo>
                  <a:pt x="8281" y="76965"/>
                  <a:pt x="8637" y="74232"/>
                  <a:pt x="10304" y="72292"/>
                </a:cubicBezTo>
                <a:lnTo>
                  <a:pt x="30857" y="48103"/>
                </a:lnTo>
                <a:lnTo>
                  <a:pt x="24052" y="48103"/>
                </a:lnTo>
                <a:cubicBezTo>
                  <a:pt x="21482" y="48103"/>
                  <a:pt x="19159" y="46627"/>
                  <a:pt x="18093" y="44304"/>
                </a:cubicBezTo>
                <a:cubicBezTo>
                  <a:pt x="17027" y="41981"/>
                  <a:pt x="17383" y="39248"/>
                  <a:pt x="19050" y="37307"/>
                </a:cubicBezTo>
                <a:lnTo>
                  <a:pt x="56221" y="-6423"/>
                </a:lnTo>
                <a:cubicBezTo>
                  <a:pt x="57478" y="-7899"/>
                  <a:pt x="59309" y="-8746"/>
                  <a:pt x="61222" y="-8746"/>
                </a:cubicBezTo>
                <a:close/>
              </a:path>
            </a:pathLst>
          </a:custGeom>
          <a:solidFill>
            <a:srgbClr val="C38D9E"/>
          </a:solidFill>
          <a:ln/>
        </p:spPr>
      </p:sp>
      <p:sp>
        <p:nvSpPr>
          <p:cNvPr id="56" name="Text 54"/>
          <p:cNvSpPr/>
          <p:nvPr/>
        </p:nvSpPr>
        <p:spPr>
          <a:xfrm>
            <a:off x="6654723" y="3336620"/>
            <a:ext cx="1824236" cy="1836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02" b="1" dirty="0">
                <a:solidFill>
                  <a:srgbClr val="4A403A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Amenajare spații exterioare</a:t>
            </a:r>
            <a:endParaRPr lang="en-US" sz="1600" dirty="0"/>
          </a:p>
        </p:txBody>
      </p:sp>
      <p:sp>
        <p:nvSpPr>
          <p:cNvPr id="57" name="Shape 55"/>
          <p:cNvSpPr/>
          <p:nvPr/>
        </p:nvSpPr>
        <p:spPr>
          <a:xfrm>
            <a:off x="6199928" y="4075661"/>
            <a:ext cx="5641205" cy="2781245"/>
          </a:xfrm>
          <a:custGeom>
            <a:avLst/>
            <a:gdLst/>
            <a:ahLst/>
            <a:cxnLst/>
            <a:rect l="l" t="t" r="r" b="b"/>
            <a:pathLst>
              <a:path w="5641205" h="2781245">
                <a:moveTo>
                  <a:pt x="209901" y="0"/>
                </a:moveTo>
                <a:lnTo>
                  <a:pt x="5431305" y="0"/>
                </a:lnTo>
                <a:cubicBezTo>
                  <a:pt x="5547229" y="0"/>
                  <a:pt x="5641205" y="93976"/>
                  <a:pt x="5641205" y="209901"/>
                </a:cubicBezTo>
                <a:lnTo>
                  <a:pt x="5641205" y="2571345"/>
                </a:lnTo>
                <a:cubicBezTo>
                  <a:pt x="5641205" y="2687270"/>
                  <a:pt x="5547229" y="2781245"/>
                  <a:pt x="5431305" y="2781245"/>
                </a:cubicBezTo>
                <a:lnTo>
                  <a:pt x="209901" y="2781245"/>
                </a:lnTo>
                <a:cubicBezTo>
                  <a:pt x="93976" y="2781245"/>
                  <a:pt x="0" y="2687270"/>
                  <a:pt x="0" y="2571345"/>
                </a:cubicBezTo>
                <a:lnTo>
                  <a:pt x="0" y="209901"/>
                </a:lnTo>
                <a:cubicBezTo>
                  <a:pt x="0" y="94053"/>
                  <a:pt x="94053" y="0"/>
                  <a:pt x="209901" y="0"/>
                </a:cubicBezTo>
                <a:close/>
              </a:path>
            </a:pathLst>
          </a:custGeom>
          <a:gradFill rotWithShape="1" flip="none">
            <a:gsLst>
              <a:gs pos="0">
                <a:srgbClr val="E8A87C">
                  <a:alpha val="20000"/>
                </a:srgbClr>
              </a:gs>
              <a:gs pos="100000">
                <a:srgbClr val="85CDCA">
                  <a:alpha val="20000"/>
                </a:srgbClr>
              </a:gs>
            </a:gsLst>
            <a:lin ang="2700000" scaled="1"/>
          </a:gradFill>
          <a:ln/>
          <a:effectLst>
            <a:outerShdw sx="100000" sy="100000" kx="0" ky="0" algn="bl" rotWithShape="0" blurRad="131191" dist="87461" dir="5400000">
              <a:srgbClr val="000000">
                <a:alpha val="10196"/>
              </a:srgbClr>
            </a:outerShdw>
          </a:effectLst>
        </p:spPr>
      </p:sp>
      <p:sp>
        <p:nvSpPr>
          <p:cNvPr id="58" name="Shape 56"/>
          <p:cNvSpPr/>
          <p:nvPr/>
        </p:nvSpPr>
        <p:spPr>
          <a:xfrm>
            <a:off x="6374849" y="4644155"/>
            <a:ext cx="489779" cy="489779"/>
          </a:xfrm>
          <a:custGeom>
            <a:avLst/>
            <a:gdLst/>
            <a:ahLst/>
            <a:cxnLst/>
            <a:rect l="l" t="t" r="r" b="b"/>
            <a:pathLst>
              <a:path w="489779" h="489779">
                <a:moveTo>
                  <a:pt x="244890" y="0"/>
                </a:moveTo>
                <a:lnTo>
                  <a:pt x="244890" y="0"/>
                </a:lnTo>
                <a:cubicBezTo>
                  <a:pt x="380048" y="0"/>
                  <a:pt x="489779" y="109731"/>
                  <a:pt x="489779" y="244890"/>
                </a:cubicBezTo>
                <a:lnTo>
                  <a:pt x="489779" y="244890"/>
                </a:lnTo>
                <a:cubicBezTo>
                  <a:pt x="489779" y="380048"/>
                  <a:pt x="380048" y="489779"/>
                  <a:pt x="244890" y="489779"/>
                </a:cubicBezTo>
                <a:lnTo>
                  <a:pt x="244890" y="489779"/>
                </a:lnTo>
                <a:cubicBezTo>
                  <a:pt x="109731" y="489779"/>
                  <a:pt x="0" y="380048"/>
                  <a:pt x="0" y="244890"/>
                </a:cubicBezTo>
                <a:lnTo>
                  <a:pt x="0" y="244890"/>
                </a:lnTo>
                <a:cubicBezTo>
                  <a:pt x="0" y="109731"/>
                  <a:pt x="109731" y="0"/>
                  <a:pt x="244890" y="0"/>
                </a:cubicBezTo>
                <a:close/>
              </a:path>
            </a:pathLst>
          </a:custGeom>
          <a:gradFill rotWithShape="1" flip="none">
            <a:gsLst>
              <a:gs pos="0">
                <a:srgbClr val="E8A87C"/>
              </a:gs>
              <a:gs pos="100000">
                <a:srgbClr val="85CDCA"/>
              </a:gs>
            </a:gsLst>
            <a:lin ang="2700000" scaled="1"/>
          </a:gradFill>
          <a:ln/>
        </p:spPr>
      </p:sp>
      <p:sp>
        <p:nvSpPr>
          <p:cNvPr id="59" name="Shape 57"/>
          <p:cNvSpPr/>
          <p:nvPr/>
        </p:nvSpPr>
        <p:spPr>
          <a:xfrm>
            <a:off x="6488548" y="4784092"/>
            <a:ext cx="262382" cy="209905"/>
          </a:xfrm>
          <a:custGeom>
            <a:avLst/>
            <a:gdLst/>
            <a:ahLst/>
            <a:cxnLst/>
            <a:rect l="l" t="t" r="r" b="b"/>
            <a:pathLst>
              <a:path w="262382" h="209905">
                <a:moveTo>
                  <a:pt x="52476" y="13119"/>
                </a:moveTo>
                <a:cubicBezTo>
                  <a:pt x="38004" y="13119"/>
                  <a:pt x="26238" y="24885"/>
                  <a:pt x="26238" y="39357"/>
                </a:cubicBezTo>
                <a:lnTo>
                  <a:pt x="26238" y="137750"/>
                </a:lnTo>
                <a:lnTo>
                  <a:pt x="52476" y="137750"/>
                </a:lnTo>
                <a:lnTo>
                  <a:pt x="52476" y="39357"/>
                </a:lnTo>
                <a:lnTo>
                  <a:pt x="209905" y="39357"/>
                </a:lnTo>
                <a:lnTo>
                  <a:pt x="209905" y="137750"/>
                </a:lnTo>
                <a:lnTo>
                  <a:pt x="236143" y="137750"/>
                </a:lnTo>
                <a:lnTo>
                  <a:pt x="236143" y="39357"/>
                </a:lnTo>
                <a:cubicBezTo>
                  <a:pt x="236143" y="24885"/>
                  <a:pt x="224377" y="13119"/>
                  <a:pt x="209905" y="13119"/>
                </a:cubicBezTo>
                <a:lnTo>
                  <a:pt x="52476" y="13119"/>
                </a:lnTo>
                <a:close/>
                <a:moveTo>
                  <a:pt x="7871" y="157429"/>
                </a:moveTo>
                <a:cubicBezTo>
                  <a:pt x="3526" y="157429"/>
                  <a:pt x="0" y="160955"/>
                  <a:pt x="0" y="165300"/>
                </a:cubicBezTo>
                <a:cubicBezTo>
                  <a:pt x="0" y="182683"/>
                  <a:pt x="14103" y="196786"/>
                  <a:pt x="31486" y="196786"/>
                </a:cubicBezTo>
                <a:lnTo>
                  <a:pt x="230896" y="196786"/>
                </a:lnTo>
                <a:cubicBezTo>
                  <a:pt x="248279" y="196786"/>
                  <a:pt x="262382" y="182683"/>
                  <a:pt x="262382" y="165300"/>
                </a:cubicBezTo>
                <a:cubicBezTo>
                  <a:pt x="262382" y="160955"/>
                  <a:pt x="258856" y="157429"/>
                  <a:pt x="254510" y="157429"/>
                </a:cubicBezTo>
                <a:lnTo>
                  <a:pt x="7871" y="157429"/>
                </a:lnTo>
                <a:close/>
              </a:path>
            </a:pathLst>
          </a:custGeom>
          <a:solidFill>
            <a:srgbClr val="FFFFFF"/>
          </a:solidFill>
          <a:ln/>
        </p:spPr>
      </p:sp>
      <p:sp>
        <p:nvSpPr>
          <p:cNvPr id="60" name="Text 58"/>
          <p:cNvSpPr/>
          <p:nvPr/>
        </p:nvSpPr>
        <p:spPr>
          <a:xfrm>
            <a:off x="6969581" y="4749108"/>
            <a:ext cx="1618020" cy="27987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653" b="1" dirty="0">
                <a:solidFill>
                  <a:srgbClr val="4A403A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Dotări Moderne</a:t>
            </a:r>
            <a:endParaRPr lang="en-US" sz="1600" dirty="0"/>
          </a:p>
        </p:txBody>
      </p:sp>
      <p:sp>
        <p:nvSpPr>
          <p:cNvPr id="61" name="Shape 59"/>
          <p:cNvSpPr/>
          <p:nvPr/>
        </p:nvSpPr>
        <p:spPr>
          <a:xfrm>
            <a:off x="6401087" y="5278244"/>
            <a:ext cx="122445" cy="139937"/>
          </a:xfrm>
          <a:custGeom>
            <a:avLst/>
            <a:gdLst/>
            <a:ahLst/>
            <a:cxnLst/>
            <a:rect l="l" t="t" r="r" b="b"/>
            <a:pathLst>
              <a:path w="122445" h="139937">
                <a:moveTo>
                  <a:pt x="41544" y="69968"/>
                </a:moveTo>
                <a:lnTo>
                  <a:pt x="41544" y="20280"/>
                </a:lnTo>
                <a:cubicBezTo>
                  <a:pt x="34848" y="25883"/>
                  <a:pt x="30611" y="34328"/>
                  <a:pt x="30611" y="43730"/>
                </a:cubicBezTo>
                <a:lnTo>
                  <a:pt x="30611" y="69968"/>
                </a:lnTo>
                <a:lnTo>
                  <a:pt x="41544" y="69968"/>
                </a:lnTo>
                <a:close/>
                <a:moveTo>
                  <a:pt x="54663" y="69968"/>
                </a:moveTo>
                <a:lnTo>
                  <a:pt x="67782" y="69968"/>
                </a:lnTo>
                <a:lnTo>
                  <a:pt x="67782" y="13830"/>
                </a:lnTo>
                <a:cubicBezTo>
                  <a:pt x="65677" y="13365"/>
                  <a:pt x="63464" y="13119"/>
                  <a:pt x="61222" y="13119"/>
                </a:cubicBezTo>
                <a:cubicBezTo>
                  <a:pt x="58981" y="13119"/>
                  <a:pt x="56767" y="13365"/>
                  <a:pt x="54663" y="13830"/>
                </a:cubicBezTo>
                <a:lnTo>
                  <a:pt x="54663" y="69968"/>
                </a:lnTo>
                <a:close/>
                <a:moveTo>
                  <a:pt x="80901" y="20280"/>
                </a:moveTo>
                <a:lnTo>
                  <a:pt x="80901" y="69968"/>
                </a:lnTo>
                <a:lnTo>
                  <a:pt x="91834" y="69968"/>
                </a:lnTo>
                <a:lnTo>
                  <a:pt x="91834" y="43730"/>
                </a:lnTo>
                <a:cubicBezTo>
                  <a:pt x="91834" y="34328"/>
                  <a:pt x="87597" y="25910"/>
                  <a:pt x="80901" y="20280"/>
                </a:cubicBezTo>
                <a:close/>
                <a:moveTo>
                  <a:pt x="8746" y="69968"/>
                </a:moveTo>
                <a:lnTo>
                  <a:pt x="17492" y="69968"/>
                </a:lnTo>
                <a:lnTo>
                  <a:pt x="17492" y="43730"/>
                </a:lnTo>
                <a:cubicBezTo>
                  <a:pt x="17492" y="19569"/>
                  <a:pt x="37061" y="0"/>
                  <a:pt x="61222" y="0"/>
                </a:cubicBezTo>
                <a:cubicBezTo>
                  <a:pt x="85383" y="0"/>
                  <a:pt x="104953" y="19569"/>
                  <a:pt x="104953" y="43730"/>
                </a:cubicBezTo>
                <a:lnTo>
                  <a:pt x="104953" y="69968"/>
                </a:lnTo>
                <a:lnTo>
                  <a:pt x="113699" y="69968"/>
                </a:lnTo>
                <a:cubicBezTo>
                  <a:pt x="118536" y="69968"/>
                  <a:pt x="122445" y="73877"/>
                  <a:pt x="122445" y="78714"/>
                </a:cubicBezTo>
                <a:lnTo>
                  <a:pt x="122445" y="96207"/>
                </a:lnTo>
                <a:cubicBezTo>
                  <a:pt x="122445" y="101044"/>
                  <a:pt x="118536" y="104953"/>
                  <a:pt x="113699" y="104953"/>
                </a:cubicBezTo>
                <a:lnTo>
                  <a:pt x="113699" y="131191"/>
                </a:lnTo>
                <a:cubicBezTo>
                  <a:pt x="113699" y="136028"/>
                  <a:pt x="109790" y="139937"/>
                  <a:pt x="104953" y="139937"/>
                </a:cubicBezTo>
                <a:cubicBezTo>
                  <a:pt x="100115" y="139937"/>
                  <a:pt x="96207" y="136028"/>
                  <a:pt x="96207" y="131191"/>
                </a:cubicBezTo>
                <a:lnTo>
                  <a:pt x="96207" y="104953"/>
                </a:lnTo>
                <a:lnTo>
                  <a:pt x="26238" y="104953"/>
                </a:lnTo>
                <a:lnTo>
                  <a:pt x="26238" y="131191"/>
                </a:lnTo>
                <a:cubicBezTo>
                  <a:pt x="26238" y="136028"/>
                  <a:pt x="22330" y="139937"/>
                  <a:pt x="17492" y="139937"/>
                </a:cubicBezTo>
                <a:cubicBezTo>
                  <a:pt x="12654" y="139937"/>
                  <a:pt x="8746" y="136028"/>
                  <a:pt x="8746" y="131191"/>
                </a:cubicBezTo>
                <a:lnTo>
                  <a:pt x="8746" y="104953"/>
                </a:lnTo>
                <a:cubicBezTo>
                  <a:pt x="3908" y="104953"/>
                  <a:pt x="0" y="101044"/>
                  <a:pt x="0" y="96207"/>
                </a:cubicBezTo>
                <a:lnTo>
                  <a:pt x="0" y="78714"/>
                </a:lnTo>
                <a:cubicBezTo>
                  <a:pt x="0" y="73877"/>
                  <a:pt x="3908" y="69968"/>
                  <a:pt x="8746" y="69968"/>
                </a:cubicBezTo>
                <a:close/>
              </a:path>
            </a:pathLst>
          </a:custGeom>
          <a:solidFill>
            <a:srgbClr val="E8A87C"/>
          </a:solidFill>
          <a:ln/>
        </p:spPr>
      </p:sp>
      <p:sp>
        <p:nvSpPr>
          <p:cNvPr id="62" name="Text 60"/>
          <p:cNvSpPr/>
          <p:nvPr/>
        </p:nvSpPr>
        <p:spPr>
          <a:xfrm>
            <a:off x="6597955" y="5238887"/>
            <a:ext cx="5138225" cy="2099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02" b="1" dirty="0">
                <a:solidFill>
                  <a:srgbClr val="4A403A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Mobilier nou PNRR</a:t>
            </a:r>
            <a:pPr>
              <a:lnSpc>
                <a:spcPct val="130000"/>
              </a:lnSpc>
            </a:pPr>
            <a:r>
              <a:rPr lang="en-US" sz="1102" dirty="0">
                <a:solidFill>
                  <a:srgbClr val="4A403A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 adaptat vârstei</a:t>
            </a:r>
            <a:endParaRPr lang="en-US" sz="1600" dirty="0"/>
          </a:p>
        </p:txBody>
      </p:sp>
      <p:sp>
        <p:nvSpPr>
          <p:cNvPr id="63" name="Shape 61"/>
          <p:cNvSpPr/>
          <p:nvPr/>
        </p:nvSpPr>
        <p:spPr>
          <a:xfrm>
            <a:off x="6392341" y="5558118"/>
            <a:ext cx="139937" cy="139937"/>
          </a:xfrm>
          <a:custGeom>
            <a:avLst/>
            <a:gdLst/>
            <a:ahLst/>
            <a:cxnLst/>
            <a:rect l="l" t="t" r="r" b="b"/>
            <a:pathLst>
              <a:path w="139937" h="139937">
                <a:moveTo>
                  <a:pt x="61222" y="0"/>
                </a:moveTo>
                <a:cubicBezTo>
                  <a:pt x="70870" y="0"/>
                  <a:pt x="78714" y="5876"/>
                  <a:pt x="78714" y="13119"/>
                </a:cubicBezTo>
                <a:cubicBezTo>
                  <a:pt x="78714" y="15962"/>
                  <a:pt x="77512" y="18585"/>
                  <a:pt x="75435" y="20745"/>
                </a:cubicBezTo>
                <a:cubicBezTo>
                  <a:pt x="73631" y="22630"/>
                  <a:pt x="72155" y="24926"/>
                  <a:pt x="72155" y="27550"/>
                </a:cubicBezTo>
                <a:cubicBezTo>
                  <a:pt x="72155" y="31650"/>
                  <a:pt x="75489" y="34984"/>
                  <a:pt x="79589" y="34984"/>
                </a:cubicBezTo>
                <a:lnTo>
                  <a:pt x="91834" y="34984"/>
                </a:lnTo>
                <a:cubicBezTo>
                  <a:pt x="99076" y="34984"/>
                  <a:pt x="104953" y="40860"/>
                  <a:pt x="104953" y="48103"/>
                </a:cubicBezTo>
                <a:lnTo>
                  <a:pt x="104953" y="60348"/>
                </a:lnTo>
                <a:cubicBezTo>
                  <a:pt x="104953" y="64447"/>
                  <a:pt x="108287" y="67782"/>
                  <a:pt x="112387" y="67782"/>
                </a:cubicBezTo>
                <a:cubicBezTo>
                  <a:pt x="114983" y="67782"/>
                  <a:pt x="117306" y="66306"/>
                  <a:pt x="119192" y="64502"/>
                </a:cubicBezTo>
                <a:cubicBezTo>
                  <a:pt x="121352" y="62452"/>
                  <a:pt x="123975" y="61222"/>
                  <a:pt x="126818" y="61222"/>
                </a:cubicBezTo>
                <a:cubicBezTo>
                  <a:pt x="134061" y="61222"/>
                  <a:pt x="139937" y="69066"/>
                  <a:pt x="139937" y="78714"/>
                </a:cubicBezTo>
                <a:cubicBezTo>
                  <a:pt x="139937" y="88362"/>
                  <a:pt x="134061" y="96207"/>
                  <a:pt x="126818" y="96207"/>
                </a:cubicBezTo>
                <a:cubicBezTo>
                  <a:pt x="123975" y="96207"/>
                  <a:pt x="121324" y="95004"/>
                  <a:pt x="119192" y="92927"/>
                </a:cubicBezTo>
                <a:cubicBezTo>
                  <a:pt x="117306" y="91123"/>
                  <a:pt x="115011" y="89647"/>
                  <a:pt x="112387" y="89647"/>
                </a:cubicBezTo>
                <a:cubicBezTo>
                  <a:pt x="108287" y="89647"/>
                  <a:pt x="104953" y="92981"/>
                  <a:pt x="104953" y="97081"/>
                </a:cubicBezTo>
                <a:lnTo>
                  <a:pt x="104953" y="126818"/>
                </a:lnTo>
                <a:cubicBezTo>
                  <a:pt x="104953" y="134061"/>
                  <a:pt x="99076" y="139937"/>
                  <a:pt x="91834" y="139937"/>
                </a:cubicBezTo>
                <a:lnTo>
                  <a:pt x="76309" y="139937"/>
                </a:lnTo>
                <a:cubicBezTo>
                  <a:pt x="72811" y="139937"/>
                  <a:pt x="69968" y="137094"/>
                  <a:pt x="69968" y="133596"/>
                </a:cubicBezTo>
                <a:cubicBezTo>
                  <a:pt x="69968" y="131081"/>
                  <a:pt x="71554" y="128868"/>
                  <a:pt x="73576" y="127364"/>
                </a:cubicBezTo>
                <a:cubicBezTo>
                  <a:pt x="76747" y="124987"/>
                  <a:pt x="78714" y="121707"/>
                  <a:pt x="78714" y="118072"/>
                </a:cubicBezTo>
                <a:cubicBezTo>
                  <a:pt x="78714" y="110829"/>
                  <a:pt x="70870" y="104953"/>
                  <a:pt x="61222" y="104953"/>
                </a:cubicBezTo>
                <a:cubicBezTo>
                  <a:pt x="51574" y="104953"/>
                  <a:pt x="43730" y="110829"/>
                  <a:pt x="43730" y="118072"/>
                </a:cubicBezTo>
                <a:cubicBezTo>
                  <a:pt x="43730" y="121707"/>
                  <a:pt x="45698" y="124987"/>
                  <a:pt x="48869" y="127364"/>
                </a:cubicBezTo>
                <a:cubicBezTo>
                  <a:pt x="50891" y="128868"/>
                  <a:pt x="52476" y="131054"/>
                  <a:pt x="52476" y="133596"/>
                </a:cubicBezTo>
                <a:cubicBezTo>
                  <a:pt x="52476" y="137094"/>
                  <a:pt x="49634" y="139937"/>
                  <a:pt x="46135" y="139937"/>
                </a:cubicBezTo>
                <a:lnTo>
                  <a:pt x="13119" y="139937"/>
                </a:lnTo>
                <a:cubicBezTo>
                  <a:pt x="5876" y="139937"/>
                  <a:pt x="0" y="134061"/>
                  <a:pt x="0" y="126818"/>
                </a:cubicBezTo>
                <a:lnTo>
                  <a:pt x="0" y="93801"/>
                </a:lnTo>
                <a:cubicBezTo>
                  <a:pt x="0" y="90303"/>
                  <a:pt x="2842" y="87461"/>
                  <a:pt x="6341" y="87461"/>
                </a:cubicBezTo>
                <a:cubicBezTo>
                  <a:pt x="8855" y="87461"/>
                  <a:pt x="11069" y="89046"/>
                  <a:pt x="12572" y="91068"/>
                </a:cubicBezTo>
                <a:cubicBezTo>
                  <a:pt x="14950" y="94239"/>
                  <a:pt x="18230" y="96207"/>
                  <a:pt x="21865" y="96207"/>
                </a:cubicBezTo>
                <a:cubicBezTo>
                  <a:pt x="29108" y="96207"/>
                  <a:pt x="34984" y="88362"/>
                  <a:pt x="34984" y="78714"/>
                </a:cubicBezTo>
                <a:cubicBezTo>
                  <a:pt x="34984" y="69066"/>
                  <a:pt x="29108" y="61222"/>
                  <a:pt x="21865" y="61222"/>
                </a:cubicBezTo>
                <a:cubicBezTo>
                  <a:pt x="18230" y="61222"/>
                  <a:pt x="14950" y="63190"/>
                  <a:pt x="12572" y="66361"/>
                </a:cubicBezTo>
                <a:cubicBezTo>
                  <a:pt x="11069" y="68383"/>
                  <a:pt x="8883" y="69968"/>
                  <a:pt x="6341" y="69968"/>
                </a:cubicBezTo>
                <a:cubicBezTo>
                  <a:pt x="2842" y="69968"/>
                  <a:pt x="0" y="67126"/>
                  <a:pt x="0" y="63628"/>
                </a:cubicBezTo>
                <a:lnTo>
                  <a:pt x="0" y="48103"/>
                </a:lnTo>
                <a:cubicBezTo>
                  <a:pt x="0" y="40860"/>
                  <a:pt x="5876" y="34984"/>
                  <a:pt x="13119" y="34984"/>
                </a:cubicBezTo>
                <a:lnTo>
                  <a:pt x="42856" y="34984"/>
                </a:lnTo>
                <a:cubicBezTo>
                  <a:pt x="46955" y="34984"/>
                  <a:pt x="50290" y="31650"/>
                  <a:pt x="50290" y="27550"/>
                </a:cubicBezTo>
                <a:cubicBezTo>
                  <a:pt x="50290" y="24954"/>
                  <a:pt x="48814" y="22630"/>
                  <a:pt x="47010" y="20745"/>
                </a:cubicBezTo>
                <a:cubicBezTo>
                  <a:pt x="44960" y="18585"/>
                  <a:pt x="43730" y="15962"/>
                  <a:pt x="43730" y="13119"/>
                </a:cubicBezTo>
                <a:cubicBezTo>
                  <a:pt x="43730" y="5876"/>
                  <a:pt x="51574" y="0"/>
                  <a:pt x="61222" y="0"/>
                </a:cubicBezTo>
                <a:close/>
              </a:path>
            </a:pathLst>
          </a:custGeom>
          <a:solidFill>
            <a:srgbClr val="85CDCA"/>
          </a:solidFill>
          <a:ln/>
        </p:spPr>
      </p:sp>
      <p:sp>
        <p:nvSpPr>
          <p:cNvPr id="64" name="Text 62"/>
          <p:cNvSpPr/>
          <p:nvPr/>
        </p:nvSpPr>
        <p:spPr>
          <a:xfrm>
            <a:off x="6597955" y="5518760"/>
            <a:ext cx="5138225" cy="2099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02" b="1" dirty="0">
                <a:solidFill>
                  <a:srgbClr val="4A403A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Materiale didactice moderne</a:t>
            </a:r>
            <a:pPr>
              <a:lnSpc>
                <a:spcPct val="130000"/>
              </a:lnSpc>
            </a:pPr>
            <a:r>
              <a:rPr lang="en-US" sz="1102" dirty="0">
                <a:solidFill>
                  <a:srgbClr val="4A403A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 și jocuri educative</a:t>
            </a:r>
            <a:endParaRPr lang="en-US" sz="1600" dirty="0"/>
          </a:p>
        </p:txBody>
      </p:sp>
      <p:sp>
        <p:nvSpPr>
          <p:cNvPr id="65" name="Shape 63"/>
          <p:cNvSpPr/>
          <p:nvPr/>
        </p:nvSpPr>
        <p:spPr>
          <a:xfrm>
            <a:off x="6374849" y="5837991"/>
            <a:ext cx="174921" cy="139937"/>
          </a:xfrm>
          <a:custGeom>
            <a:avLst/>
            <a:gdLst/>
            <a:ahLst/>
            <a:cxnLst/>
            <a:rect l="l" t="t" r="r" b="b"/>
            <a:pathLst>
              <a:path w="174921" h="139937">
                <a:moveTo>
                  <a:pt x="34984" y="26238"/>
                </a:moveTo>
                <a:cubicBezTo>
                  <a:pt x="34984" y="16590"/>
                  <a:pt x="42828" y="8746"/>
                  <a:pt x="52476" y="8746"/>
                </a:cubicBezTo>
                <a:lnTo>
                  <a:pt x="148683" y="8746"/>
                </a:lnTo>
                <a:cubicBezTo>
                  <a:pt x="158331" y="8746"/>
                  <a:pt x="166175" y="16590"/>
                  <a:pt x="166175" y="26238"/>
                </a:cubicBezTo>
                <a:lnTo>
                  <a:pt x="166175" y="91834"/>
                </a:lnTo>
                <a:lnTo>
                  <a:pt x="139937" y="91834"/>
                </a:lnTo>
                <a:lnTo>
                  <a:pt x="139937" y="87461"/>
                </a:lnTo>
                <a:cubicBezTo>
                  <a:pt x="139937" y="82623"/>
                  <a:pt x="136028" y="78714"/>
                  <a:pt x="131191" y="78714"/>
                </a:cubicBezTo>
                <a:lnTo>
                  <a:pt x="113699" y="78714"/>
                </a:lnTo>
                <a:cubicBezTo>
                  <a:pt x="108861" y="78714"/>
                  <a:pt x="104953" y="82623"/>
                  <a:pt x="104953" y="87461"/>
                </a:cubicBezTo>
                <a:lnTo>
                  <a:pt x="104953" y="91834"/>
                </a:lnTo>
                <a:lnTo>
                  <a:pt x="69668" y="91834"/>
                </a:lnTo>
                <a:cubicBezTo>
                  <a:pt x="72647" y="86695"/>
                  <a:pt x="74341" y="80710"/>
                  <a:pt x="74341" y="74341"/>
                </a:cubicBezTo>
                <a:cubicBezTo>
                  <a:pt x="74341" y="55018"/>
                  <a:pt x="58681" y="39357"/>
                  <a:pt x="39357" y="39357"/>
                </a:cubicBezTo>
                <a:cubicBezTo>
                  <a:pt x="37881" y="39357"/>
                  <a:pt x="36405" y="39439"/>
                  <a:pt x="34984" y="39631"/>
                </a:cubicBezTo>
                <a:lnTo>
                  <a:pt x="34984" y="26238"/>
                </a:lnTo>
                <a:close/>
                <a:moveTo>
                  <a:pt x="91014" y="122445"/>
                </a:moveTo>
                <a:cubicBezTo>
                  <a:pt x="89620" y="115831"/>
                  <a:pt x="86559" y="109845"/>
                  <a:pt x="82240" y="104953"/>
                </a:cubicBezTo>
                <a:lnTo>
                  <a:pt x="166175" y="104953"/>
                </a:lnTo>
                <a:cubicBezTo>
                  <a:pt x="166175" y="114601"/>
                  <a:pt x="158331" y="122445"/>
                  <a:pt x="148683" y="122445"/>
                </a:cubicBezTo>
                <a:lnTo>
                  <a:pt x="91014" y="122445"/>
                </a:lnTo>
                <a:close/>
                <a:moveTo>
                  <a:pt x="17492" y="74341"/>
                </a:moveTo>
                <a:cubicBezTo>
                  <a:pt x="17492" y="62274"/>
                  <a:pt x="27290" y="52476"/>
                  <a:pt x="39357" y="52476"/>
                </a:cubicBezTo>
                <a:cubicBezTo>
                  <a:pt x="51425" y="52476"/>
                  <a:pt x="61222" y="62274"/>
                  <a:pt x="61222" y="74341"/>
                </a:cubicBezTo>
                <a:cubicBezTo>
                  <a:pt x="61222" y="86409"/>
                  <a:pt x="51425" y="96207"/>
                  <a:pt x="39357" y="96207"/>
                </a:cubicBezTo>
                <a:cubicBezTo>
                  <a:pt x="27290" y="96207"/>
                  <a:pt x="17492" y="86409"/>
                  <a:pt x="17492" y="74341"/>
                </a:cubicBezTo>
                <a:close/>
                <a:moveTo>
                  <a:pt x="0" y="131191"/>
                </a:moveTo>
                <a:cubicBezTo>
                  <a:pt x="0" y="116705"/>
                  <a:pt x="11753" y="104953"/>
                  <a:pt x="26238" y="104953"/>
                </a:cubicBezTo>
                <a:lnTo>
                  <a:pt x="52476" y="104953"/>
                </a:lnTo>
                <a:cubicBezTo>
                  <a:pt x="66962" y="104953"/>
                  <a:pt x="78714" y="116705"/>
                  <a:pt x="78714" y="131191"/>
                </a:cubicBezTo>
                <a:cubicBezTo>
                  <a:pt x="78714" y="136028"/>
                  <a:pt x="74806" y="139937"/>
                  <a:pt x="69968" y="139937"/>
                </a:cubicBezTo>
                <a:lnTo>
                  <a:pt x="8746" y="139937"/>
                </a:lnTo>
                <a:cubicBezTo>
                  <a:pt x="3908" y="139937"/>
                  <a:pt x="0" y="136028"/>
                  <a:pt x="0" y="131191"/>
                </a:cubicBezTo>
                <a:close/>
              </a:path>
            </a:pathLst>
          </a:custGeom>
          <a:solidFill>
            <a:srgbClr val="C38D9E"/>
          </a:solidFill>
          <a:ln/>
        </p:spPr>
      </p:sp>
      <p:sp>
        <p:nvSpPr>
          <p:cNvPr id="66" name="Text 64"/>
          <p:cNvSpPr/>
          <p:nvPr/>
        </p:nvSpPr>
        <p:spPr>
          <a:xfrm>
            <a:off x="6597955" y="5798634"/>
            <a:ext cx="5138225" cy="2099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02" b="1" dirty="0">
                <a:solidFill>
                  <a:srgbClr val="4A403A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Table interactive</a:t>
            </a:r>
            <a:pPr>
              <a:lnSpc>
                <a:spcPct val="130000"/>
              </a:lnSpc>
            </a:pPr>
            <a:r>
              <a:rPr lang="en-US" sz="1102" dirty="0">
                <a:solidFill>
                  <a:srgbClr val="4A403A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 și echipamente IT</a:t>
            </a:r>
            <a:endParaRPr lang="en-US" sz="1600" dirty="0"/>
          </a:p>
        </p:txBody>
      </p:sp>
      <p:sp>
        <p:nvSpPr>
          <p:cNvPr id="67" name="Shape 65"/>
          <p:cNvSpPr/>
          <p:nvPr/>
        </p:nvSpPr>
        <p:spPr>
          <a:xfrm>
            <a:off x="6374849" y="6117865"/>
            <a:ext cx="174921" cy="139937"/>
          </a:xfrm>
          <a:custGeom>
            <a:avLst/>
            <a:gdLst/>
            <a:ahLst/>
            <a:cxnLst/>
            <a:rect l="l" t="t" r="r" b="b"/>
            <a:pathLst>
              <a:path w="174921" h="139937">
                <a:moveTo>
                  <a:pt x="145840" y="8883"/>
                </a:moveTo>
                <a:cubicBezTo>
                  <a:pt x="143025" y="6587"/>
                  <a:pt x="138898" y="7024"/>
                  <a:pt x="136602" y="9839"/>
                </a:cubicBezTo>
                <a:cubicBezTo>
                  <a:pt x="134307" y="12654"/>
                  <a:pt x="134744" y="16781"/>
                  <a:pt x="137559" y="19077"/>
                </a:cubicBezTo>
                <a:cubicBezTo>
                  <a:pt x="152373" y="31103"/>
                  <a:pt x="161802" y="49415"/>
                  <a:pt x="161802" y="69968"/>
                </a:cubicBezTo>
                <a:cubicBezTo>
                  <a:pt x="161802" y="90522"/>
                  <a:pt x="152373" y="108834"/>
                  <a:pt x="137559" y="120887"/>
                </a:cubicBezTo>
                <a:cubicBezTo>
                  <a:pt x="134744" y="123183"/>
                  <a:pt x="134334" y="127310"/>
                  <a:pt x="136602" y="130125"/>
                </a:cubicBezTo>
                <a:cubicBezTo>
                  <a:pt x="138871" y="132940"/>
                  <a:pt x="143025" y="133350"/>
                  <a:pt x="145840" y="131081"/>
                </a:cubicBezTo>
                <a:cubicBezTo>
                  <a:pt x="163579" y="116623"/>
                  <a:pt x="174921" y="94621"/>
                  <a:pt x="174921" y="69968"/>
                </a:cubicBezTo>
                <a:cubicBezTo>
                  <a:pt x="174921" y="45315"/>
                  <a:pt x="163579" y="23286"/>
                  <a:pt x="145840" y="8883"/>
                </a:cubicBezTo>
                <a:close/>
                <a:moveTo>
                  <a:pt x="129305" y="29245"/>
                </a:moveTo>
                <a:cubicBezTo>
                  <a:pt x="126490" y="26949"/>
                  <a:pt x="122363" y="27386"/>
                  <a:pt x="120067" y="30201"/>
                </a:cubicBezTo>
                <a:cubicBezTo>
                  <a:pt x="117771" y="33016"/>
                  <a:pt x="118208" y="37143"/>
                  <a:pt x="121024" y="39439"/>
                </a:cubicBezTo>
                <a:cubicBezTo>
                  <a:pt x="129906" y="46655"/>
                  <a:pt x="135564" y="57642"/>
                  <a:pt x="135564" y="69968"/>
                </a:cubicBezTo>
                <a:cubicBezTo>
                  <a:pt x="135564" y="82295"/>
                  <a:pt x="129906" y="93282"/>
                  <a:pt x="121024" y="100525"/>
                </a:cubicBezTo>
                <a:cubicBezTo>
                  <a:pt x="118208" y="102821"/>
                  <a:pt x="117798" y="106948"/>
                  <a:pt x="120067" y="109763"/>
                </a:cubicBezTo>
                <a:cubicBezTo>
                  <a:pt x="122335" y="112578"/>
                  <a:pt x="126490" y="112988"/>
                  <a:pt x="129305" y="110720"/>
                </a:cubicBezTo>
                <a:cubicBezTo>
                  <a:pt x="141112" y="101099"/>
                  <a:pt x="148683" y="86422"/>
                  <a:pt x="148683" y="69996"/>
                </a:cubicBezTo>
                <a:cubicBezTo>
                  <a:pt x="148683" y="53570"/>
                  <a:pt x="141112" y="38893"/>
                  <a:pt x="129305" y="29272"/>
                </a:cubicBezTo>
                <a:close/>
                <a:moveTo>
                  <a:pt x="112769" y="49607"/>
                </a:moveTo>
                <a:cubicBezTo>
                  <a:pt x="109954" y="47311"/>
                  <a:pt x="105827" y="47748"/>
                  <a:pt x="103531" y="50563"/>
                </a:cubicBezTo>
                <a:cubicBezTo>
                  <a:pt x="101236" y="53378"/>
                  <a:pt x="101673" y="57505"/>
                  <a:pt x="104488" y="59801"/>
                </a:cubicBezTo>
                <a:cubicBezTo>
                  <a:pt x="107440" y="62206"/>
                  <a:pt x="109326" y="65869"/>
                  <a:pt x="109326" y="69968"/>
                </a:cubicBezTo>
                <a:cubicBezTo>
                  <a:pt x="109326" y="74068"/>
                  <a:pt x="107440" y="77731"/>
                  <a:pt x="104488" y="80163"/>
                </a:cubicBezTo>
                <a:cubicBezTo>
                  <a:pt x="101673" y="82459"/>
                  <a:pt x="101263" y="86586"/>
                  <a:pt x="103531" y="89401"/>
                </a:cubicBezTo>
                <a:cubicBezTo>
                  <a:pt x="105800" y="92216"/>
                  <a:pt x="109954" y="92626"/>
                  <a:pt x="112769" y="90358"/>
                </a:cubicBezTo>
                <a:cubicBezTo>
                  <a:pt x="118646" y="85520"/>
                  <a:pt x="122445" y="78195"/>
                  <a:pt x="122445" y="69968"/>
                </a:cubicBezTo>
                <a:cubicBezTo>
                  <a:pt x="122445" y="61742"/>
                  <a:pt x="118646" y="54417"/>
                  <a:pt x="112769" y="49607"/>
                </a:cubicBezTo>
                <a:close/>
                <a:moveTo>
                  <a:pt x="21865" y="96207"/>
                </a:moveTo>
                <a:lnTo>
                  <a:pt x="34984" y="96207"/>
                </a:lnTo>
                <a:lnTo>
                  <a:pt x="71636" y="128786"/>
                </a:lnTo>
                <a:cubicBezTo>
                  <a:pt x="73385" y="130344"/>
                  <a:pt x="75626" y="131191"/>
                  <a:pt x="77949" y="131191"/>
                </a:cubicBezTo>
                <a:cubicBezTo>
                  <a:pt x="83197" y="131191"/>
                  <a:pt x="87461" y="126927"/>
                  <a:pt x="87461" y="121679"/>
                </a:cubicBezTo>
                <a:lnTo>
                  <a:pt x="87461" y="18257"/>
                </a:lnTo>
                <a:cubicBezTo>
                  <a:pt x="87461" y="13010"/>
                  <a:pt x="83197" y="8746"/>
                  <a:pt x="77949" y="8746"/>
                </a:cubicBezTo>
                <a:cubicBezTo>
                  <a:pt x="75626" y="8746"/>
                  <a:pt x="73385" y="9593"/>
                  <a:pt x="71636" y="11151"/>
                </a:cubicBezTo>
                <a:lnTo>
                  <a:pt x="34984" y="43730"/>
                </a:lnTo>
                <a:lnTo>
                  <a:pt x="21865" y="43730"/>
                </a:lnTo>
                <a:cubicBezTo>
                  <a:pt x="14622" y="43730"/>
                  <a:pt x="8746" y="49607"/>
                  <a:pt x="8746" y="56849"/>
                </a:cubicBezTo>
                <a:lnTo>
                  <a:pt x="8746" y="83088"/>
                </a:lnTo>
                <a:cubicBezTo>
                  <a:pt x="8746" y="90330"/>
                  <a:pt x="14622" y="96207"/>
                  <a:pt x="21865" y="96207"/>
                </a:cubicBezTo>
                <a:close/>
              </a:path>
            </a:pathLst>
          </a:custGeom>
          <a:solidFill>
            <a:srgbClr val="E8A87C"/>
          </a:solidFill>
          <a:ln/>
        </p:spPr>
      </p:sp>
      <p:sp>
        <p:nvSpPr>
          <p:cNvPr id="68" name="Text 66"/>
          <p:cNvSpPr/>
          <p:nvPr/>
        </p:nvSpPr>
        <p:spPr>
          <a:xfrm>
            <a:off x="6619738" y="6091627"/>
            <a:ext cx="1412146" cy="1836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02" b="1" dirty="0">
                <a:solidFill>
                  <a:srgbClr val="4A403A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Sistem de sonorizare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BF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81000" y="381000"/>
            <a:ext cx="11658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80000"/>
              </a:lnSpc>
            </a:pPr>
            <a:r>
              <a:rPr lang="en-US" sz="3600" b="1" dirty="0">
                <a:solidFill>
                  <a:srgbClr val="4A403A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Curriculum și Domenii de Dezvoltare</a:t>
            </a:r>
            <a:endParaRPr lang="en-US" sz="1600" dirty="0"/>
          </a:p>
        </p:txBody>
      </p:sp>
      <p:sp>
        <p:nvSpPr>
          <p:cNvPr id="3" name="Shape 1"/>
          <p:cNvSpPr/>
          <p:nvPr/>
        </p:nvSpPr>
        <p:spPr>
          <a:xfrm>
            <a:off x="381000" y="952500"/>
            <a:ext cx="1219200" cy="76200"/>
          </a:xfrm>
          <a:custGeom>
            <a:avLst/>
            <a:gdLst/>
            <a:ahLst/>
            <a:cxnLst/>
            <a:rect l="l" t="t" r="r" b="b"/>
            <a:pathLst>
              <a:path w="1219200" h="76200">
                <a:moveTo>
                  <a:pt x="38100" y="0"/>
                </a:moveTo>
                <a:lnTo>
                  <a:pt x="1181100" y="0"/>
                </a:lnTo>
                <a:cubicBezTo>
                  <a:pt x="1202128" y="0"/>
                  <a:pt x="1219200" y="17072"/>
                  <a:pt x="1219200" y="38100"/>
                </a:cubicBezTo>
                <a:lnTo>
                  <a:pt x="1219200" y="38100"/>
                </a:lnTo>
                <a:cubicBezTo>
                  <a:pt x="1219200" y="59128"/>
                  <a:pt x="1202128" y="76200"/>
                  <a:pt x="1181100" y="76200"/>
                </a:cubicBezTo>
                <a:lnTo>
                  <a:pt x="38100" y="76200"/>
                </a:lnTo>
                <a:cubicBezTo>
                  <a:pt x="17072" y="76200"/>
                  <a:pt x="0" y="59128"/>
                  <a:pt x="0" y="38100"/>
                </a:cubicBezTo>
                <a:lnTo>
                  <a:pt x="0" y="38100"/>
                </a:lnTo>
                <a:cubicBezTo>
                  <a:pt x="0" y="17072"/>
                  <a:pt x="17072" y="0"/>
                  <a:pt x="38100" y="0"/>
                </a:cubicBezTo>
                <a:close/>
              </a:path>
            </a:pathLst>
          </a:custGeom>
          <a:solidFill>
            <a:srgbClr val="E8A87C"/>
          </a:solidFill>
          <a:ln/>
        </p:spPr>
      </p:sp>
      <p:sp>
        <p:nvSpPr>
          <p:cNvPr id="4" name="Text 2"/>
          <p:cNvSpPr/>
          <p:nvPr/>
        </p:nvSpPr>
        <p:spPr>
          <a:xfrm>
            <a:off x="381000" y="1104900"/>
            <a:ext cx="1152525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dirty="0">
                <a:solidFill>
                  <a:srgbClr val="4A403A">
                    <a:alpha val="7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Aplicăm Curriculumul pentru educație timpurie și Curriculumul la decizia școlii (CDȘ), avizat de IȘJ Mureș</a:t>
            </a:r>
            <a:endParaRPr lang="en-US" sz="1600" dirty="0"/>
          </a:p>
        </p:txBody>
      </p:sp>
      <p:sp>
        <p:nvSpPr>
          <p:cNvPr id="5" name="Shape 3"/>
          <p:cNvSpPr/>
          <p:nvPr/>
        </p:nvSpPr>
        <p:spPr>
          <a:xfrm>
            <a:off x="390525" y="1609725"/>
            <a:ext cx="3667125" cy="2038350"/>
          </a:xfrm>
          <a:custGeom>
            <a:avLst/>
            <a:gdLst/>
            <a:ahLst/>
            <a:cxnLst/>
            <a:rect l="l" t="t" r="r" b="b"/>
            <a:pathLst>
              <a:path w="3667125" h="2038350">
                <a:moveTo>
                  <a:pt x="228601" y="0"/>
                </a:moveTo>
                <a:lnTo>
                  <a:pt x="3438524" y="0"/>
                </a:lnTo>
                <a:cubicBezTo>
                  <a:pt x="3564777" y="0"/>
                  <a:pt x="3667125" y="102348"/>
                  <a:pt x="3667125" y="228601"/>
                </a:cubicBezTo>
                <a:lnTo>
                  <a:pt x="3667125" y="1809749"/>
                </a:lnTo>
                <a:cubicBezTo>
                  <a:pt x="3667125" y="1936002"/>
                  <a:pt x="3564777" y="2038350"/>
                  <a:pt x="3438524" y="2038350"/>
                </a:cubicBezTo>
                <a:lnTo>
                  <a:pt x="228601" y="2038350"/>
                </a:lnTo>
                <a:cubicBezTo>
                  <a:pt x="102348" y="2038350"/>
                  <a:pt x="0" y="1936002"/>
                  <a:pt x="0" y="1809749"/>
                </a:cubicBezTo>
                <a:lnTo>
                  <a:pt x="0" y="228601"/>
                </a:lnTo>
                <a:cubicBezTo>
                  <a:pt x="0" y="102433"/>
                  <a:pt x="102433" y="0"/>
                  <a:pt x="228601" y="0"/>
                </a:cubicBezTo>
                <a:close/>
              </a:path>
            </a:pathLst>
          </a:custGeom>
          <a:gradFill rotWithShape="1" flip="none">
            <a:gsLst>
              <a:gs pos="0">
                <a:srgbClr val="E8A87C">
                  <a:alpha val="20000"/>
                </a:srgbClr>
              </a:gs>
              <a:gs pos="100000">
                <a:srgbClr val="E8A87C">
                  <a:alpha val="5000"/>
                </a:srgbClr>
              </a:gs>
            </a:gsLst>
            <a:lin ang="2700000" scaled="1"/>
          </a:gradFill>
          <a:ln w="25400">
            <a:solidFill>
              <a:srgbClr val="E8A87C">
                <a:alpha val="30196"/>
              </a:srgbClr>
            </a:solidFill>
            <a:prstDash val="solid"/>
          </a:ln>
          <a:effectLst>
            <a:outerShdw sx="100000" sy="100000" kx="0" ky="0" algn="bl" rotWithShape="0" blurRad="142875" dist="95250" dir="5400000">
              <a:srgbClr val="000000">
                <a:alpha val="10196"/>
              </a:srgbClr>
            </a:outerShdw>
          </a:effectLst>
        </p:spPr>
      </p:sp>
      <p:sp>
        <p:nvSpPr>
          <p:cNvPr id="6" name="Shape 4"/>
          <p:cNvSpPr/>
          <p:nvPr/>
        </p:nvSpPr>
        <p:spPr>
          <a:xfrm>
            <a:off x="590550" y="1809750"/>
            <a:ext cx="533400" cy="533400"/>
          </a:xfrm>
          <a:custGeom>
            <a:avLst/>
            <a:gdLst/>
            <a:ahLst/>
            <a:cxnLst/>
            <a:rect l="l" t="t" r="r" b="b"/>
            <a:pathLst>
              <a:path w="533400" h="533400">
                <a:moveTo>
                  <a:pt x="266700" y="0"/>
                </a:moveTo>
                <a:lnTo>
                  <a:pt x="266700" y="0"/>
                </a:lnTo>
                <a:cubicBezTo>
                  <a:pt x="413896" y="0"/>
                  <a:pt x="533400" y="119504"/>
                  <a:pt x="533400" y="266700"/>
                </a:cubicBezTo>
                <a:lnTo>
                  <a:pt x="533400" y="266700"/>
                </a:lnTo>
                <a:cubicBezTo>
                  <a:pt x="533400" y="413896"/>
                  <a:pt x="413896" y="533400"/>
                  <a:pt x="266700" y="533400"/>
                </a:cubicBezTo>
                <a:lnTo>
                  <a:pt x="266700" y="533400"/>
                </a:lnTo>
                <a:cubicBezTo>
                  <a:pt x="119504" y="533400"/>
                  <a:pt x="0" y="413896"/>
                  <a:pt x="0" y="266700"/>
                </a:cubicBezTo>
                <a:lnTo>
                  <a:pt x="0" y="266700"/>
                </a:lnTo>
                <a:cubicBezTo>
                  <a:pt x="0" y="119504"/>
                  <a:pt x="119504" y="0"/>
                  <a:pt x="266700" y="0"/>
                </a:cubicBezTo>
                <a:close/>
              </a:path>
            </a:pathLst>
          </a:custGeom>
          <a:solidFill>
            <a:srgbClr val="E8A87C"/>
          </a:solidFill>
          <a:ln/>
        </p:spPr>
      </p:sp>
      <p:sp>
        <p:nvSpPr>
          <p:cNvPr id="7" name="Shape 5"/>
          <p:cNvSpPr/>
          <p:nvPr/>
        </p:nvSpPr>
        <p:spPr>
          <a:xfrm>
            <a:off x="742950" y="1962150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07603" y="38889"/>
                </a:moveTo>
                <a:lnTo>
                  <a:pt x="114300" y="48131"/>
                </a:lnTo>
                <a:lnTo>
                  <a:pt x="120997" y="38889"/>
                </a:lnTo>
                <a:cubicBezTo>
                  <a:pt x="132159" y="23440"/>
                  <a:pt x="150108" y="14288"/>
                  <a:pt x="169173" y="14288"/>
                </a:cubicBezTo>
                <a:cubicBezTo>
                  <a:pt x="201990" y="14288"/>
                  <a:pt x="228600" y="40898"/>
                  <a:pt x="228600" y="73715"/>
                </a:cubicBezTo>
                <a:lnTo>
                  <a:pt x="228600" y="74875"/>
                </a:lnTo>
                <a:cubicBezTo>
                  <a:pt x="228600" y="124971"/>
                  <a:pt x="166137" y="183148"/>
                  <a:pt x="133543" y="208017"/>
                </a:cubicBezTo>
                <a:cubicBezTo>
                  <a:pt x="128007" y="212214"/>
                  <a:pt x="121221" y="214313"/>
                  <a:pt x="114300" y="214313"/>
                </a:cubicBezTo>
                <a:cubicBezTo>
                  <a:pt x="107379" y="214313"/>
                  <a:pt x="100548" y="212259"/>
                  <a:pt x="95057" y="208017"/>
                </a:cubicBezTo>
                <a:cubicBezTo>
                  <a:pt x="62463" y="183148"/>
                  <a:pt x="0" y="124971"/>
                  <a:pt x="0" y="74875"/>
                </a:cubicBezTo>
                <a:lnTo>
                  <a:pt x="0" y="73715"/>
                </a:lnTo>
                <a:cubicBezTo>
                  <a:pt x="0" y="40898"/>
                  <a:pt x="26610" y="14288"/>
                  <a:pt x="59427" y="14288"/>
                </a:cubicBezTo>
                <a:cubicBezTo>
                  <a:pt x="78492" y="14288"/>
                  <a:pt x="96441" y="23440"/>
                  <a:pt x="107603" y="38889"/>
                </a:cubicBezTo>
                <a:close/>
              </a:path>
            </a:pathLst>
          </a:custGeom>
          <a:solidFill>
            <a:srgbClr val="FFFFFF"/>
          </a:solidFill>
          <a:ln/>
        </p:spPr>
      </p:sp>
      <p:sp>
        <p:nvSpPr>
          <p:cNvPr id="8" name="Text 6"/>
          <p:cNvSpPr/>
          <p:nvPr/>
        </p:nvSpPr>
        <p:spPr>
          <a:xfrm>
            <a:off x="1238250" y="1809750"/>
            <a:ext cx="2714625" cy="53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4A403A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Dezvoltare Personală și Socială</a:t>
            </a:r>
            <a:endParaRPr lang="en-US" sz="1600" dirty="0"/>
          </a:p>
        </p:txBody>
      </p:sp>
      <p:sp>
        <p:nvSpPr>
          <p:cNvPr id="9" name="Text 7"/>
          <p:cNvSpPr/>
          <p:nvPr/>
        </p:nvSpPr>
        <p:spPr>
          <a:xfrm>
            <a:off x="590550" y="2457450"/>
            <a:ext cx="3352800" cy="60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350" b="1" dirty="0">
                <a:solidFill>
                  <a:srgbClr val="4A403A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(DȘ)</a:t>
            </a:r>
            <a:pPr>
              <a:lnSpc>
                <a:spcPct val="140000"/>
              </a:lnSpc>
            </a:pPr>
            <a:r>
              <a:rPr lang="en-US" sz="1350" dirty="0">
                <a:solidFill>
                  <a:srgbClr val="4A403A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 - Dezvoltarea autonomiei, empatiei și spiritului de cooperare.</a:t>
            </a:r>
            <a:endParaRPr lang="en-US" sz="1600" dirty="0"/>
          </a:p>
        </p:txBody>
      </p:sp>
      <p:sp>
        <p:nvSpPr>
          <p:cNvPr id="10" name="Shape 8"/>
          <p:cNvSpPr/>
          <p:nvPr/>
        </p:nvSpPr>
        <p:spPr>
          <a:xfrm>
            <a:off x="590550" y="3181350"/>
            <a:ext cx="895350" cy="266700"/>
          </a:xfrm>
          <a:custGeom>
            <a:avLst/>
            <a:gdLst/>
            <a:ahLst/>
            <a:cxnLst/>
            <a:rect l="l" t="t" r="r" b="b"/>
            <a:pathLst>
              <a:path w="895350" h="266700">
                <a:moveTo>
                  <a:pt x="133350" y="0"/>
                </a:moveTo>
                <a:lnTo>
                  <a:pt x="762000" y="0"/>
                </a:lnTo>
                <a:cubicBezTo>
                  <a:pt x="835598" y="0"/>
                  <a:pt x="895350" y="59752"/>
                  <a:pt x="895350" y="133350"/>
                </a:cubicBezTo>
                <a:lnTo>
                  <a:pt x="895350" y="133350"/>
                </a:lnTo>
                <a:cubicBezTo>
                  <a:pt x="895350" y="206948"/>
                  <a:pt x="835598" y="266700"/>
                  <a:pt x="762000" y="266700"/>
                </a:cubicBezTo>
                <a:lnTo>
                  <a:pt x="133350" y="266700"/>
                </a:lnTo>
                <a:cubicBezTo>
                  <a:pt x="59752" y="266700"/>
                  <a:pt x="0" y="206948"/>
                  <a:pt x="0" y="133350"/>
                </a:cubicBezTo>
                <a:lnTo>
                  <a:pt x="0" y="133350"/>
                </a:lnTo>
                <a:cubicBezTo>
                  <a:pt x="0" y="59752"/>
                  <a:pt x="59752" y="0"/>
                  <a:pt x="133350" y="0"/>
                </a:cubicBezTo>
                <a:close/>
              </a:path>
            </a:pathLst>
          </a:custGeom>
          <a:solidFill>
            <a:srgbClr val="FFFFFF">
              <a:alpha val="70196"/>
            </a:srgbClr>
          </a:solidFill>
          <a:ln/>
        </p:spPr>
      </p:sp>
      <p:sp>
        <p:nvSpPr>
          <p:cNvPr id="11" name="Text 9"/>
          <p:cNvSpPr/>
          <p:nvPr/>
        </p:nvSpPr>
        <p:spPr>
          <a:xfrm>
            <a:off x="590550" y="3181350"/>
            <a:ext cx="962025" cy="266700"/>
          </a:xfrm>
          <a:prstGeom prst="rect">
            <a:avLst/>
          </a:prstGeom>
          <a:noFill/>
          <a:ln/>
        </p:spPr>
        <p:txBody>
          <a:bodyPr wrap="square" lIns="114300" tIns="38100" rIns="114300" bIns="38100" rtlCol="0" anchor="ctr"/>
          <a:lstStyle/>
          <a:p>
            <a:pPr>
              <a:lnSpc>
                <a:spcPct val="120000"/>
              </a:lnSpc>
            </a:pPr>
            <a:r>
              <a:rPr lang="en-US" sz="1050" b="1" dirty="0">
                <a:solidFill>
                  <a:srgbClr val="4A403A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Autonomie</a:t>
            </a:r>
            <a:endParaRPr lang="en-US" sz="1600" dirty="0"/>
          </a:p>
        </p:txBody>
      </p:sp>
      <p:sp>
        <p:nvSpPr>
          <p:cNvPr id="12" name="Shape 10"/>
          <p:cNvSpPr/>
          <p:nvPr/>
        </p:nvSpPr>
        <p:spPr>
          <a:xfrm>
            <a:off x="1560835" y="3181350"/>
            <a:ext cx="733425" cy="266700"/>
          </a:xfrm>
          <a:custGeom>
            <a:avLst/>
            <a:gdLst/>
            <a:ahLst/>
            <a:cxnLst/>
            <a:rect l="l" t="t" r="r" b="b"/>
            <a:pathLst>
              <a:path w="733425" h="266700">
                <a:moveTo>
                  <a:pt x="133350" y="0"/>
                </a:moveTo>
                <a:lnTo>
                  <a:pt x="600075" y="0"/>
                </a:lnTo>
                <a:cubicBezTo>
                  <a:pt x="673673" y="0"/>
                  <a:pt x="733425" y="59752"/>
                  <a:pt x="733425" y="133350"/>
                </a:cubicBezTo>
                <a:lnTo>
                  <a:pt x="733425" y="133350"/>
                </a:lnTo>
                <a:cubicBezTo>
                  <a:pt x="733425" y="206948"/>
                  <a:pt x="673673" y="266700"/>
                  <a:pt x="600075" y="266700"/>
                </a:cubicBezTo>
                <a:lnTo>
                  <a:pt x="133350" y="266700"/>
                </a:lnTo>
                <a:cubicBezTo>
                  <a:pt x="59752" y="266700"/>
                  <a:pt x="0" y="206948"/>
                  <a:pt x="0" y="133350"/>
                </a:cubicBezTo>
                <a:lnTo>
                  <a:pt x="0" y="133350"/>
                </a:lnTo>
                <a:cubicBezTo>
                  <a:pt x="0" y="59752"/>
                  <a:pt x="59752" y="0"/>
                  <a:pt x="133350" y="0"/>
                </a:cubicBezTo>
                <a:close/>
              </a:path>
            </a:pathLst>
          </a:custGeom>
          <a:solidFill>
            <a:srgbClr val="FFFFFF">
              <a:alpha val="70196"/>
            </a:srgbClr>
          </a:solidFill>
          <a:ln/>
        </p:spPr>
      </p:sp>
      <p:sp>
        <p:nvSpPr>
          <p:cNvPr id="13" name="Text 11"/>
          <p:cNvSpPr/>
          <p:nvPr/>
        </p:nvSpPr>
        <p:spPr>
          <a:xfrm>
            <a:off x="1560835" y="3181350"/>
            <a:ext cx="800100" cy="266700"/>
          </a:xfrm>
          <a:prstGeom prst="rect">
            <a:avLst/>
          </a:prstGeom>
          <a:noFill/>
          <a:ln/>
        </p:spPr>
        <p:txBody>
          <a:bodyPr wrap="square" lIns="114300" tIns="38100" rIns="114300" bIns="38100" rtlCol="0" anchor="ctr"/>
          <a:lstStyle/>
          <a:p>
            <a:pPr>
              <a:lnSpc>
                <a:spcPct val="120000"/>
              </a:lnSpc>
            </a:pPr>
            <a:r>
              <a:rPr lang="en-US" sz="1050" b="1" dirty="0">
                <a:solidFill>
                  <a:srgbClr val="4A403A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Empatie</a:t>
            </a:r>
            <a:endParaRPr lang="en-US" sz="1600" dirty="0"/>
          </a:p>
        </p:txBody>
      </p:sp>
      <p:sp>
        <p:nvSpPr>
          <p:cNvPr id="14" name="Shape 12"/>
          <p:cNvSpPr/>
          <p:nvPr/>
        </p:nvSpPr>
        <p:spPr>
          <a:xfrm>
            <a:off x="2366293" y="3181350"/>
            <a:ext cx="876300" cy="266700"/>
          </a:xfrm>
          <a:custGeom>
            <a:avLst/>
            <a:gdLst/>
            <a:ahLst/>
            <a:cxnLst/>
            <a:rect l="l" t="t" r="r" b="b"/>
            <a:pathLst>
              <a:path w="876300" h="266700">
                <a:moveTo>
                  <a:pt x="133350" y="0"/>
                </a:moveTo>
                <a:lnTo>
                  <a:pt x="742950" y="0"/>
                </a:lnTo>
                <a:cubicBezTo>
                  <a:pt x="816548" y="0"/>
                  <a:pt x="876300" y="59752"/>
                  <a:pt x="876300" y="133350"/>
                </a:cubicBezTo>
                <a:lnTo>
                  <a:pt x="876300" y="133350"/>
                </a:lnTo>
                <a:cubicBezTo>
                  <a:pt x="876300" y="206948"/>
                  <a:pt x="816548" y="266700"/>
                  <a:pt x="742950" y="266700"/>
                </a:cubicBezTo>
                <a:lnTo>
                  <a:pt x="133350" y="266700"/>
                </a:lnTo>
                <a:cubicBezTo>
                  <a:pt x="59752" y="266700"/>
                  <a:pt x="0" y="206948"/>
                  <a:pt x="0" y="133350"/>
                </a:cubicBezTo>
                <a:lnTo>
                  <a:pt x="0" y="133350"/>
                </a:lnTo>
                <a:cubicBezTo>
                  <a:pt x="0" y="59752"/>
                  <a:pt x="59752" y="0"/>
                  <a:pt x="133350" y="0"/>
                </a:cubicBezTo>
                <a:close/>
              </a:path>
            </a:pathLst>
          </a:custGeom>
          <a:solidFill>
            <a:srgbClr val="FFFFFF">
              <a:alpha val="70196"/>
            </a:srgbClr>
          </a:solidFill>
          <a:ln/>
        </p:spPr>
      </p:sp>
      <p:sp>
        <p:nvSpPr>
          <p:cNvPr id="15" name="Text 13"/>
          <p:cNvSpPr/>
          <p:nvPr/>
        </p:nvSpPr>
        <p:spPr>
          <a:xfrm>
            <a:off x="2366293" y="3181350"/>
            <a:ext cx="942975" cy="266700"/>
          </a:xfrm>
          <a:prstGeom prst="rect">
            <a:avLst/>
          </a:prstGeom>
          <a:noFill/>
          <a:ln/>
        </p:spPr>
        <p:txBody>
          <a:bodyPr wrap="square" lIns="114300" tIns="38100" rIns="114300" bIns="38100" rtlCol="0" anchor="ctr"/>
          <a:lstStyle/>
          <a:p>
            <a:pPr>
              <a:lnSpc>
                <a:spcPct val="120000"/>
              </a:lnSpc>
            </a:pPr>
            <a:r>
              <a:rPr lang="en-US" sz="1050" b="1" dirty="0">
                <a:solidFill>
                  <a:srgbClr val="4A403A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Cooperare</a:t>
            </a:r>
            <a:endParaRPr lang="en-US" sz="1600" dirty="0"/>
          </a:p>
        </p:txBody>
      </p:sp>
      <p:sp>
        <p:nvSpPr>
          <p:cNvPr id="16" name="Shape 14"/>
          <p:cNvSpPr/>
          <p:nvPr/>
        </p:nvSpPr>
        <p:spPr>
          <a:xfrm>
            <a:off x="4264000" y="1609725"/>
            <a:ext cx="3667125" cy="2038350"/>
          </a:xfrm>
          <a:custGeom>
            <a:avLst/>
            <a:gdLst/>
            <a:ahLst/>
            <a:cxnLst/>
            <a:rect l="l" t="t" r="r" b="b"/>
            <a:pathLst>
              <a:path w="3667125" h="2038350">
                <a:moveTo>
                  <a:pt x="228601" y="0"/>
                </a:moveTo>
                <a:lnTo>
                  <a:pt x="3438524" y="0"/>
                </a:lnTo>
                <a:cubicBezTo>
                  <a:pt x="3564777" y="0"/>
                  <a:pt x="3667125" y="102348"/>
                  <a:pt x="3667125" y="228601"/>
                </a:cubicBezTo>
                <a:lnTo>
                  <a:pt x="3667125" y="1809749"/>
                </a:lnTo>
                <a:cubicBezTo>
                  <a:pt x="3667125" y="1936002"/>
                  <a:pt x="3564777" y="2038350"/>
                  <a:pt x="3438524" y="2038350"/>
                </a:cubicBezTo>
                <a:lnTo>
                  <a:pt x="228601" y="2038350"/>
                </a:lnTo>
                <a:cubicBezTo>
                  <a:pt x="102348" y="2038350"/>
                  <a:pt x="0" y="1936002"/>
                  <a:pt x="0" y="1809749"/>
                </a:cubicBezTo>
                <a:lnTo>
                  <a:pt x="0" y="228601"/>
                </a:lnTo>
                <a:cubicBezTo>
                  <a:pt x="0" y="102433"/>
                  <a:pt x="102433" y="0"/>
                  <a:pt x="228601" y="0"/>
                </a:cubicBezTo>
                <a:close/>
              </a:path>
            </a:pathLst>
          </a:custGeom>
          <a:gradFill rotWithShape="1" flip="none">
            <a:gsLst>
              <a:gs pos="0">
                <a:srgbClr val="85CDCA">
                  <a:alpha val="20000"/>
                </a:srgbClr>
              </a:gs>
              <a:gs pos="100000">
                <a:srgbClr val="85CDCA">
                  <a:alpha val="5000"/>
                </a:srgbClr>
              </a:gs>
            </a:gsLst>
            <a:lin ang="2700000" scaled="1"/>
          </a:gradFill>
          <a:ln w="25400">
            <a:solidFill>
              <a:srgbClr val="85CDCA">
                <a:alpha val="30196"/>
              </a:srgbClr>
            </a:solidFill>
            <a:prstDash val="solid"/>
          </a:ln>
          <a:effectLst>
            <a:outerShdw sx="100000" sy="100000" kx="0" ky="0" algn="bl" rotWithShape="0" blurRad="142875" dist="95250" dir="5400000">
              <a:srgbClr val="000000">
                <a:alpha val="10196"/>
              </a:srgbClr>
            </a:outerShdw>
          </a:effectLst>
        </p:spPr>
      </p:sp>
      <p:sp>
        <p:nvSpPr>
          <p:cNvPr id="17" name="Shape 15"/>
          <p:cNvSpPr/>
          <p:nvPr/>
        </p:nvSpPr>
        <p:spPr>
          <a:xfrm>
            <a:off x="4464025" y="1809750"/>
            <a:ext cx="533400" cy="533400"/>
          </a:xfrm>
          <a:custGeom>
            <a:avLst/>
            <a:gdLst/>
            <a:ahLst/>
            <a:cxnLst/>
            <a:rect l="l" t="t" r="r" b="b"/>
            <a:pathLst>
              <a:path w="533400" h="533400">
                <a:moveTo>
                  <a:pt x="266700" y="0"/>
                </a:moveTo>
                <a:lnTo>
                  <a:pt x="266700" y="0"/>
                </a:lnTo>
                <a:cubicBezTo>
                  <a:pt x="413896" y="0"/>
                  <a:pt x="533400" y="119504"/>
                  <a:pt x="533400" y="266700"/>
                </a:cubicBezTo>
                <a:lnTo>
                  <a:pt x="533400" y="266700"/>
                </a:lnTo>
                <a:cubicBezTo>
                  <a:pt x="533400" y="413896"/>
                  <a:pt x="413896" y="533400"/>
                  <a:pt x="266700" y="533400"/>
                </a:cubicBezTo>
                <a:lnTo>
                  <a:pt x="266700" y="533400"/>
                </a:lnTo>
                <a:cubicBezTo>
                  <a:pt x="119504" y="533400"/>
                  <a:pt x="0" y="413896"/>
                  <a:pt x="0" y="266700"/>
                </a:cubicBezTo>
                <a:lnTo>
                  <a:pt x="0" y="266700"/>
                </a:lnTo>
                <a:cubicBezTo>
                  <a:pt x="0" y="119504"/>
                  <a:pt x="119504" y="0"/>
                  <a:pt x="266700" y="0"/>
                </a:cubicBezTo>
                <a:close/>
              </a:path>
            </a:pathLst>
          </a:custGeom>
          <a:solidFill>
            <a:srgbClr val="85CDCA"/>
          </a:solidFill>
          <a:ln/>
        </p:spPr>
      </p:sp>
      <p:sp>
        <p:nvSpPr>
          <p:cNvPr id="18" name="Shape 16"/>
          <p:cNvSpPr/>
          <p:nvPr/>
        </p:nvSpPr>
        <p:spPr>
          <a:xfrm>
            <a:off x="4602138" y="1962150"/>
            <a:ext cx="257175" cy="228600"/>
          </a:xfrm>
          <a:custGeom>
            <a:avLst/>
            <a:gdLst/>
            <a:ahLst/>
            <a:cxnLst/>
            <a:rect l="l" t="t" r="r" b="b"/>
            <a:pathLst>
              <a:path w="257175" h="228600">
                <a:moveTo>
                  <a:pt x="171450" y="64294"/>
                </a:moveTo>
                <a:cubicBezTo>
                  <a:pt x="171450" y="107692"/>
                  <a:pt x="133052" y="142875"/>
                  <a:pt x="85725" y="142875"/>
                </a:cubicBezTo>
                <a:cubicBezTo>
                  <a:pt x="73804" y="142875"/>
                  <a:pt x="62463" y="140643"/>
                  <a:pt x="52149" y="136624"/>
                </a:cubicBezTo>
                <a:lnTo>
                  <a:pt x="15716" y="155912"/>
                </a:lnTo>
                <a:cubicBezTo>
                  <a:pt x="11564" y="158100"/>
                  <a:pt x="6474" y="157341"/>
                  <a:pt x="3125" y="154037"/>
                </a:cubicBezTo>
                <a:cubicBezTo>
                  <a:pt x="-223" y="150733"/>
                  <a:pt x="-982" y="145599"/>
                  <a:pt x="1250" y="141446"/>
                </a:cubicBezTo>
                <a:lnTo>
                  <a:pt x="17145" y="111443"/>
                </a:lnTo>
                <a:cubicBezTo>
                  <a:pt x="6385" y="98316"/>
                  <a:pt x="0" y="81975"/>
                  <a:pt x="0" y="64294"/>
                </a:cubicBezTo>
                <a:cubicBezTo>
                  <a:pt x="0" y="20895"/>
                  <a:pt x="38398" y="-14287"/>
                  <a:pt x="85725" y="-14287"/>
                </a:cubicBezTo>
                <a:cubicBezTo>
                  <a:pt x="133052" y="-14287"/>
                  <a:pt x="171450" y="20895"/>
                  <a:pt x="171450" y="64294"/>
                </a:cubicBezTo>
                <a:close/>
                <a:moveTo>
                  <a:pt x="171450" y="228600"/>
                </a:moveTo>
                <a:cubicBezTo>
                  <a:pt x="129436" y="228600"/>
                  <a:pt x="94476" y="200873"/>
                  <a:pt x="87154" y="164306"/>
                </a:cubicBezTo>
                <a:cubicBezTo>
                  <a:pt x="140732" y="163637"/>
                  <a:pt x="187300" y="125507"/>
                  <a:pt x="192435" y="73804"/>
                </a:cubicBezTo>
                <a:cubicBezTo>
                  <a:pt x="229627" y="82376"/>
                  <a:pt x="257175" y="113228"/>
                  <a:pt x="257175" y="150019"/>
                </a:cubicBezTo>
                <a:cubicBezTo>
                  <a:pt x="257175" y="167700"/>
                  <a:pt x="250790" y="184041"/>
                  <a:pt x="240030" y="197168"/>
                </a:cubicBezTo>
                <a:lnTo>
                  <a:pt x="255925" y="227171"/>
                </a:lnTo>
                <a:cubicBezTo>
                  <a:pt x="258113" y="231324"/>
                  <a:pt x="257354" y="236413"/>
                  <a:pt x="254050" y="239762"/>
                </a:cubicBezTo>
                <a:cubicBezTo>
                  <a:pt x="250746" y="243111"/>
                  <a:pt x="245611" y="243870"/>
                  <a:pt x="241459" y="241637"/>
                </a:cubicBezTo>
                <a:lnTo>
                  <a:pt x="205026" y="222349"/>
                </a:lnTo>
                <a:cubicBezTo>
                  <a:pt x="194712" y="226368"/>
                  <a:pt x="183371" y="228600"/>
                  <a:pt x="171450" y="228600"/>
                </a:cubicBezTo>
                <a:close/>
              </a:path>
            </a:pathLst>
          </a:custGeom>
          <a:solidFill>
            <a:srgbClr val="FFFFFF"/>
          </a:solidFill>
          <a:ln/>
        </p:spPr>
      </p:sp>
      <p:sp>
        <p:nvSpPr>
          <p:cNvPr id="19" name="Text 17"/>
          <p:cNvSpPr/>
          <p:nvPr/>
        </p:nvSpPr>
        <p:spPr>
          <a:xfrm>
            <a:off x="5111725" y="1943100"/>
            <a:ext cx="19812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4A403A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Limbaj și Comunicare</a:t>
            </a:r>
            <a:endParaRPr lang="en-US" sz="1600" dirty="0"/>
          </a:p>
        </p:txBody>
      </p:sp>
      <p:sp>
        <p:nvSpPr>
          <p:cNvPr id="20" name="Text 18"/>
          <p:cNvSpPr/>
          <p:nvPr/>
        </p:nvSpPr>
        <p:spPr>
          <a:xfrm>
            <a:off x="4464025" y="2457450"/>
            <a:ext cx="3352800" cy="60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350" b="1" dirty="0">
                <a:solidFill>
                  <a:srgbClr val="4A403A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(DLC)</a:t>
            </a:r>
            <a:pPr>
              <a:lnSpc>
                <a:spcPct val="140000"/>
              </a:lnSpc>
            </a:pPr>
            <a:r>
              <a:rPr lang="en-US" sz="1350" dirty="0">
                <a:solidFill>
                  <a:srgbClr val="4A403A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 - Dezvoltarea vocabularului, exprimării și abilităților de povestire.</a:t>
            </a:r>
            <a:endParaRPr lang="en-US" sz="1600" dirty="0"/>
          </a:p>
        </p:txBody>
      </p:sp>
      <p:sp>
        <p:nvSpPr>
          <p:cNvPr id="21" name="Shape 19"/>
          <p:cNvSpPr/>
          <p:nvPr/>
        </p:nvSpPr>
        <p:spPr>
          <a:xfrm>
            <a:off x="4464025" y="3181350"/>
            <a:ext cx="847725" cy="266700"/>
          </a:xfrm>
          <a:custGeom>
            <a:avLst/>
            <a:gdLst/>
            <a:ahLst/>
            <a:cxnLst/>
            <a:rect l="l" t="t" r="r" b="b"/>
            <a:pathLst>
              <a:path w="847725" h="266700">
                <a:moveTo>
                  <a:pt x="133350" y="0"/>
                </a:moveTo>
                <a:lnTo>
                  <a:pt x="714375" y="0"/>
                </a:lnTo>
                <a:cubicBezTo>
                  <a:pt x="787973" y="0"/>
                  <a:pt x="847725" y="59752"/>
                  <a:pt x="847725" y="133350"/>
                </a:cubicBezTo>
                <a:lnTo>
                  <a:pt x="847725" y="133350"/>
                </a:lnTo>
                <a:cubicBezTo>
                  <a:pt x="847725" y="206948"/>
                  <a:pt x="787973" y="266700"/>
                  <a:pt x="714375" y="266700"/>
                </a:cubicBezTo>
                <a:lnTo>
                  <a:pt x="133350" y="266700"/>
                </a:lnTo>
                <a:cubicBezTo>
                  <a:pt x="59752" y="266700"/>
                  <a:pt x="0" y="206948"/>
                  <a:pt x="0" y="133350"/>
                </a:cubicBezTo>
                <a:lnTo>
                  <a:pt x="0" y="133350"/>
                </a:lnTo>
                <a:cubicBezTo>
                  <a:pt x="0" y="59752"/>
                  <a:pt x="59752" y="0"/>
                  <a:pt x="133350" y="0"/>
                </a:cubicBezTo>
                <a:close/>
              </a:path>
            </a:pathLst>
          </a:custGeom>
          <a:solidFill>
            <a:srgbClr val="FFFFFF">
              <a:alpha val="70196"/>
            </a:srgbClr>
          </a:solidFill>
          <a:ln/>
        </p:spPr>
      </p:sp>
      <p:sp>
        <p:nvSpPr>
          <p:cNvPr id="22" name="Text 20"/>
          <p:cNvSpPr/>
          <p:nvPr/>
        </p:nvSpPr>
        <p:spPr>
          <a:xfrm>
            <a:off x="4464025" y="3181350"/>
            <a:ext cx="914400" cy="266700"/>
          </a:xfrm>
          <a:prstGeom prst="rect">
            <a:avLst/>
          </a:prstGeom>
          <a:noFill/>
          <a:ln/>
        </p:spPr>
        <p:txBody>
          <a:bodyPr wrap="square" lIns="114300" tIns="38100" rIns="114300" bIns="38100" rtlCol="0" anchor="ctr"/>
          <a:lstStyle/>
          <a:p>
            <a:pPr>
              <a:lnSpc>
                <a:spcPct val="120000"/>
              </a:lnSpc>
            </a:pPr>
            <a:r>
              <a:rPr lang="en-US" sz="1050" b="1" dirty="0">
                <a:solidFill>
                  <a:srgbClr val="4A403A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Vocabular</a:t>
            </a:r>
            <a:endParaRPr lang="en-US" sz="1600" dirty="0"/>
          </a:p>
        </p:txBody>
      </p:sp>
      <p:sp>
        <p:nvSpPr>
          <p:cNvPr id="23" name="Shape 21"/>
          <p:cNvSpPr/>
          <p:nvPr/>
        </p:nvSpPr>
        <p:spPr>
          <a:xfrm>
            <a:off x="5385495" y="3181350"/>
            <a:ext cx="847725" cy="266700"/>
          </a:xfrm>
          <a:custGeom>
            <a:avLst/>
            <a:gdLst/>
            <a:ahLst/>
            <a:cxnLst/>
            <a:rect l="l" t="t" r="r" b="b"/>
            <a:pathLst>
              <a:path w="847725" h="266700">
                <a:moveTo>
                  <a:pt x="133350" y="0"/>
                </a:moveTo>
                <a:lnTo>
                  <a:pt x="714375" y="0"/>
                </a:lnTo>
                <a:cubicBezTo>
                  <a:pt x="787973" y="0"/>
                  <a:pt x="847725" y="59752"/>
                  <a:pt x="847725" y="133350"/>
                </a:cubicBezTo>
                <a:lnTo>
                  <a:pt x="847725" y="133350"/>
                </a:lnTo>
                <a:cubicBezTo>
                  <a:pt x="847725" y="206948"/>
                  <a:pt x="787973" y="266700"/>
                  <a:pt x="714375" y="266700"/>
                </a:cubicBezTo>
                <a:lnTo>
                  <a:pt x="133350" y="266700"/>
                </a:lnTo>
                <a:cubicBezTo>
                  <a:pt x="59752" y="266700"/>
                  <a:pt x="0" y="206948"/>
                  <a:pt x="0" y="133350"/>
                </a:cubicBezTo>
                <a:lnTo>
                  <a:pt x="0" y="133350"/>
                </a:lnTo>
                <a:cubicBezTo>
                  <a:pt x="0" y="59752"/>
                  <a:pt x="59752" y="0"/>
                  <a:pt x="133350" y="0"/>
                </a:cubicBezTo>
                <a:close/>
              </a:path>
            </a:pathLst>
          </a:custGeom>
          <a:solidFill>
            <a:srgbClr val="FFFFFF">
              <a:alpha val="70196"/>
            </a:srgbClr>
          </a:solidFill>
          <a:ln/>
        </p:spPr>
      </p:sp>
      <p:sp>
        <p:nvSpPr>
          <p:cNvPr id="24" name="Text 22"/>
          <p:cNvSpPr/>
          <p:nvPr/>
        </p:nvSpPr>
        <p:spPr>
          <a:xfrm>
            <a:off x="5385495" y="3181350"/>
            <a:ext cx="914400" cy="266700"/>
          </a:xfrm>
          <a:prstGeom prst="rect">
            <a:avLst/>
          </a:prstGeom>
          <a:noFill/>
          <a:ln/>
        </p:spPr>
        <p:txBody>
          <a:bodyPr wrap="square" lIns="114300" tIns="38100" rIns="114300" bIns="38100" rtlCol="0" anchor="ctr"/>
          <a:lstStyle/>
          <a:p>
            <a:pPr>
              <a:lnSpc>
                <a:spcPct val="120000"/>
              </a:lnSpc>
            </a:pPr>
            <a:r>
              <a:rPr lang="en-US" sz="1050" b="1" dirty="0">
                <a:solidFill>
                  <a:srgbClr val="4A403A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Exprimare</a:t>
            </a:r>
            <a:endParaRPr lang="en-US" sz="1600" dirty="0"/>
          </a:p>
        </p:txBody>
      </p:sp>
      <p:sp>
        <p:nvSpPr>
          <p:cNvPr id="25" name="Shape 23"/>
          <p:cNvSpPr/>
          <p:nvPr/>
        </p:nvSpPr>
        <p:spPr>
          <a:xfrm>
            <a:off x="6308154" y="3181350"/>
            <a:ext cx="790575" cy="266700"/>
          </a:xfrm>
          <a:custGeom>
            <a:avLst/>
            <a:gdLst/>
            <a:ahLst/>
            <a:cxnLst/>
            <a:rect l="l" t="t" r="r" b="b"/>
            <a:pathLst>
              <a:path w="790575" h="266700">
                <a:moveTo>
                  <a:pt x="133350" y="0"/>
                </a:moveTo>
                <a:lnTo>
                  <a:pt x="657225" y="0"/>
                </a:lnTo>
                <a:cubicBezTo>
                  <a:pt x="730823" y="0"/>
                  <a:pt x="790575" y="59752"/>
                  <a:pt x="790575" y="133350"/>
                </a:cubicBezTo>
                <a:lnTo>
                  <a:pt x="790575" y="133350"/>
                </a:lnTo>
                <a:cubicBezTo>
                  <a:pt x="790575" y="206948"/>
                  <a:pt x="730823" y="266700"/>
                  <a:pt x="657225" y="266700"/>
                </a:cubicBezTo>
                <a:lnTo>
                  <a:pt x="133350" y="266700"/>
                </a:lnTo>
                <a:cubicBezTo>
                  <a:pt x="59752" y="266700"/>
                  <a:pt x="0" y="206948"/>
                  <a:pt x="0" y="133350"/>
                </a:cubicBezTo>
                <a:lnTo>
                  <a:pt x="0" y="133350"/>
                </a:lnTo>
                <a:cubicBezTo>
                  <a:pt x="0" y="59752"/>
                  <a:pt x="59752" y="0"/>
                  <a:pt x="133350" y="0"/>
                </a:cubicBezTo>
                <a:close/>
              </a:path>
            </a:pathLst>
          </a:custGeom>
          <a:solidFill>
            <a:srgbClr val="FFFFFF">
              <a:alpha val="70196"/>
            </a:srgbClr>
          </a:solidFill>
          <a:ln/>
        </p:spPr>
      </p:sp>
      <p:sp>
        <p:nvSpPr>
          <p:cNvPr id="26" name="Text 24"/>
          <p:cNvSpPr/>
          <p:nvPr/>
        </p:nvSpPr>
        <p:spPr>
          <a:xfrm>
            <a:off x="6308154" y="3181350"/>
            <a:ext cx="857250" cy="266700"/>
          </a:xfrm>
          <a:prstGeom prst="rect">
            <a:avLst/>
          </a:prstGeom>
          <a:noFill/>
          <a:ln/>
        </p:spPr>
        <p:txBody>
          <a:bodyPr wrap="square" lIns="114300" tIns="38100" rIns="114300" bIns="38100" rtlCol="0" anchor="ctr"/>
          <a:lstStyle/>
          <a:p>
            <a:pPr>
              <a:lnSpc>
                <a:spcPct val="120000"/>
              </a:lnSpc>
            </a:pPr>
            <a:r>
              <a:rPr lang="en-US" sz="1050" b="1" dirty="0">
                <a:solidFill>
                  <a:srgbClr val="4A403A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Povestire</a:t>
            </a:r>
            <a:endParaRPr lang="en-US" sz="1600" dirty="0"/>
          </a:p>
        </p:txBody>
      </p:sp>
      <p:sp>
        <p:nvSpPr>
          <p:cNvPr id="27" name="Shape 25"/>
          <p:cNvSpPr/>
          <p:nvPr/>
        </p:nvSpPr>
        <p:spPr>
          <a:xfrm>
            <a:off x="8137475" y="1609725"/>
            <a:ext cx="3667125" cy="2038350"/>
          </a:xfrm>
          <a:custGeom>
            <a:avLst/>
            <a:gdLst/>
            <a:ahLst/>
            <a:cxnLst/>
            <a:rect l="l" t="t" r="r" b="b"/>
            <a:pathLst>
              <a:path w="3667125" h="2038350">
                <a:moveTo>
                  <a:pt x="228601" y="0"/>
                </a:moveTo>
                <a:lnTo>
                  <a:pt x="3438524" y="0"/>
                </a:lnTo>
                <a:cubicBezTo>
                  <a:pt x="3564777" y="0"/>
                  <a:pt x="3667125" y="102348"/>
                  <a:pt x="3667125" y="228601"/>
                </a:cubicBezTo>
                <a:lnTo>
                  <a:pt x="3667125" y="1809749"/>
                </a:lnTo>
                <a:cubicBezTo>
                  <a:pt x="3667125" y="1936002"/>
                  <a:pt x="3564777" y="2038350"/>
                  <a:pt x="3438524" y="2038350"/>
                </a:cubicBezTo>
                <a:lnTo>
                  <a:pt x="228601" y="2038350"/>
                </a:lnTo>
                <a:cubicBezTo>
                  <a:pt x="102348" y="2038350"/>
                  <a:pt x="0" y="1936002"/>
                  <a:pt x="0" y="1809749"/>
                </a:cubicBezTo>
                <a:lnTo>
                  <a:pt x="0" y="228601"/>
                </a:lnTo>
                <a:cubicBezTo>
                  <a:pt x="0" y="102433"/>
                  <a:pt x="102433" y="0"/>
                  <a:pt x="228601" y="0"/>
                </a:cubicBezTo>
                <a:close/>
              </a:path>
            </a:pathLst>
          </a:custGeom>
          <a:gradFill rotWithShape="1" flip="none">
            <a:gsLst>
              <a:gs pos="0">
                <a:srgbClr val="C38D9E">
                  <a:alpha val="20000"/>
                </a:srgbClr>
              </a:gs>
              <a:gs pos="100000">
                <a:srgbClr val="C38D9E">
                  <a:alpha val="5000"/>
                </a:srgbClr>
              </a:gs>
            </a:gsLst>
            <a:lin ang="2700000" scaled="1"/>
          </a:gradFill>
          <a:ln w="25400">
            <a:solidFill>
              <a:srgbClr val="C38D9E">
                <a:alpha val="30196"/>
              </a:srgbClr>
            </a:solidFill>
            <a:prstDash val="solid"/>
          </a:ln>
          <a:effectLst>
            <a:outerShdw sx="100000" sy="100000" kx="0" ky="0" algn="bl" rotWithShape="0" blurRad="142875" dist="95250" dir="5400000">
              <a:srgbClr val="000000">
                <a:alpha val="10196"/>
              </a:srgbClr>
            </a:outerShdw>
          </a:effectLst>
        </p:spPr>
      </p:sp>
      <p:sp>
        <p:nvSpPr>
          <p:cNvPr id="28" name="Shape 26"/>
          <p:cNvSpPr/>
          <p:nvPr/>
        </p:nvSpPr>
        <p:spPr>
          <a:xfrm>
            <a:off x="8337500" y="1809750"/>
            <a:ext cx="533400" cy="533400"/>
          </a:xfrm>
          <a:custGeom>
            <a:avLst/>
            <a:gdLst/>
            <a:ahLst/>
            <a:cxnLst/>
            <a:rect l="l" t="t" r="r" b="b"/>
            <a:pathLst>
              <a:path w="533400" h="533400">
                <a:moveTo>
                  <a:pt x="266700" y="0"/>
                </a:moveTo>
                <a:lnTo>
                  <a:pt x="266700" y="0"/>
                </a:lnTo>
                <a:cubicBezTo>
                  <a:pt x="413896" y="0"/>
                  <a:pt x="533400" y="119504"/>
                  <a:pt x="533400" y="266700"/>
                </a:cubicBezTo>
                <a:lnTo>
                  <a:pt x="533400" y="266700"/>
                </a:lnTo>
                <a:cubicBezTo>
                  <a:pt x="533400" y="413896"/>
                  <a:pt x="413896" y="533400"/>
                  <a:pt x="266700" y="533400"/>
                </a:cubicBezTo>
                <a:lnTo>
                  <a:pt x="266700" y="533400"/>
                </a:lnTo>
                <a:cubicBezTo>
                  <a:pt x="119504" y="533400"/>
                  <a:pt x="0" y="413896"/>
                  <a:pt x="0" y="266700"/>
                </a:cubicBezTo>
                <a:lnTo>
                  <a:pt x="0" y="266700"/>
                </a:lnTo>
                <a:cubicBezTo>
                  <a:pt x="0" y="119504"/>
                  <a:pt x="119504" y="0"/>
                  <a:pt x="266700" y="0"/>
                </a:cubicBezTo>
                <a:close/>
              </a:path>
            </a:pathLst>
          </a:custGeom>
          <a:solidFill>
            <a:srgbClr val="C38D9E"/>
          </a:solidFill>
          <a:ln/>
        </p:spPr>
      </p:sp>
      <p:sp>
        <p:nvSpPr>
          <p:cNvPr id="29" name="Shape 27"/>
          <p:cNvSpPr/>
          <p:nvPr/>
        </p:nvSpPr>
        <p:spPr>
          <a:xfrm>
            <a:off x="8489900" y="1962150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210428" y="2991"/>
                </a:moveTo>
                <a:cubicBezTo>
                  <a:pt x="213286" y="268"/>
                  <a:pt x="217438" y="-714"/>
                  <a:pt x="221278" y="536"/>
                </a:cubicBezTo>
                <a:cubicBezTo>
                  <a:pt x="225653" y="2009"/>
                  <a:pt x="228600" y="6117"/>
                  <a:pt x="228600" y="10716"/>
                </a:cubicBezTo>
                <a:lnTo>
                  <a:pt x="228600" y="94164"/>
                </a:lnTo>
                <a:cubicBezTo>
                  <a:pt x="228600" y="152742"/>
                  <a:pt x="180335" y="200025"/>
                  <a:pt x="121980" y="200025"/>
                </a:cubicBezTo>
                <a:cubicBezTo>
                  <a:pt x="87600" y="200025"/>
                  <a:pt x="57954" y="177924"/>
                  <a:pt x="47193" y="147027"/>
                </a:cubicBezTo>
                <a:cubicBezTo>
                  <a:pt x="31388" y="160779"/>
                  <a:pt x="21431" y="181005"/>
                  <a:pt x="21431" y="203597"/>
                </a:cubicBezTo>
                <a:cubicBezTo>
                  <a:pt x="21431" y="209535"/>
                  <a:pt x="16654" y="214313"/>
                  <a:pt x="10716" y="214313"/>
                </a:cubicBezTo>
                <a:cubicBezTo>
                  <a:pt x="4777" y="214313"/>
                  <a:pt x="0" y="209535"/>
                  <a:pt x="0" y="203597"/>
                </a:cubicBezTo>
                <a:cubicBezTo>
                  <a:pt x="0" y="170155"/>
                  <a:pt x="17056" y="140687"/>
                  <a:pt x="42907" y="123364"/>
                </a:cubicBezTo>
                <a:cubicBezTo>
                  <a:pt x="58668" y="112827"/>
                  <a:pt x="77465" y="107156"/>
                  <a:pt x="96441" y="107156"/>
                </a:cubicBezTo>
                <a:lnTo>
                  <a:pt x="132159" y="107156"/>
                </a:lnTo>
                <a:cubicBezTo>
                  <a:pt x="138098" y="107156"/>
                  <a:pt x="142875" y="102379"/>
                  <a:pt x="142875" y="96441"/>
                </a:cubicBezTo>
                <a:cubicBezTo>
                  <a:pt x="142875" y="90502"/>
                  <a:pt x="138098" y="85725"/>
                  <a:pt x="132159" y="85725"/>
                </a:cubicBezTo>
                <a:lnTo>
                  <a:pt x="96441" y="85725"/>
                </a:lnTo>
                <a:cubicBezTo>
                  <a:pt x="78715" y="85725"/>
                  <a:pt x="61927" y="89654"/>
                  <a:pt x="46881" y="96664"/>
                </a:cubicBezTo>
                <a:cubicBezTo>
                  <a:pt x="57284" y="65410"/>
                  <a:pt x="86707" y="42863"/>
                  <a:pt x="121444" y="42863"/>
                </a:cubicBezTo>
                <a:cubicBezTo>
                  <a:pt x="151090" y="42863"/>
                  <a:pt x="173147" y="32995"/>
                  <a:pt x="187836" y="23217"/>
                </a:cubicBezTo>
                <a:cubicBezTo>
                  <a:pt x="196408" y="17502"/>
                  <a:pt x="203686" y="10671"/>
                  <a:pt x="210473" y="2991"/>
                </a:cubicBezTo>
                <a:close/>
              </a:path>
            </a:pathLst>
          </a:custGeom>
          <a:solidFill>
            <a:srgbClr val="FFFFFF"/>
          </a:solidFill>
          <a:ln/>
        </p:spPr>
      </p:sp>
      <p:sp>
        <p:nvSpPr>
          <p:cNvPr id="30" name="Text 28"/>
          <p:cNvSpPr/>
          <p:nvPr/>
        </p:nvSpPr>
        <p:spPr>
          <a:xfrm>
            <a:off x="8985200" y="1943100"/>
            <a:ext cx="181927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4A403A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Explorarea Mediului</a:t>
            </a:r>
            <a:endParaRPr lang="en-US" sz="1600" dirty="0"/>
          </a:p>
        </p:txBody>
      </p:sp>
      <p:sp>
        <p:nvSpPr>
          <p:cNvPr id="31" name="Text 29"/>
          <p:cNvSpPr/>
          <p:nvPr/>
        </p:nvSpPr>
        <p:spPr>
          <a:xfrm>
            <a:off x="8337500" y="2457450"/>
            <a:ext cx="3352800" cy="60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350" b="1" dirty="0">
                <a:solidFill>
                  <a:srgbClr val="4A403A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(DOS)</a:t>
            </a:r>
            <a:pPr>
              <a:lnSpc>
                <a:spcPct val="140000"/>
              </a:lnSpc>
            </a:pPr>
            <a:r>
              <a:rPr lang="en-US" sz="1350" dirty="0">
                <a:solidFill>
                  <a:srgbClr val="4A403A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 - Descoperirea științelor, naturii și mediului înconjurător.</a:t>
            </a:r>
            <a:endParaRPr lang="en-US" sz="1600" dirty="0"/>
          </a:p>
        </p:txBody>
      </p:sp>
      <p:sp>
        <p:nvSpPr>
          <p:cNvPr id="32" name="Shape 30"/>
          <p:cNvSpPr/>
          <p:nvPr/>
        </p:nvSpPr>
        <p:spPr>
          <a:xfrm>
            <a:off x="8337500" y="3181350"/>
            <a:ext cx="619125" cy="266700"/>
          </a:xfrm>
          <a:custGeom>
            <a:avLst/>
            <a:gdLst/>
            <a:ahLst/>
            <a:cxnLst/>
            <a:rect l="l" t="t" r="r" b="b"/>
            <a:pathLst>
              <a:path w="619125" h="266700">
                <a:moveTo>
                  <a:pt x="133350" y="0"/>
                </a:moveTo>
                <a:lnTo>
                  <a:pt x="485775" y="0"/>
                </a:lnTo>
                <a:cubicBezTo>
                  <a:pt x="559373" y="0"/>
                  <a:pt x="619125" y="59752"/>
                  <a:pt x="619125" y="133350"/>
                </a:cubicBezTo>
                <a:lnTo>
                  <a:pt x="619125" y="133350"/>
                </a:lnTo>
                <a:cubicBezTo>
                  <a:pt x="619125" y="206948"/>
                  <a:pt x="559373" y="266700"/>
                  <a:pt x="485775" y="266700"/>
                </a:cubicBezTo>
                <a:lnTo>
                  <a:pt x="133350" y="266700"/>
                </a:lnTo>
                <a:cubicBezTo>
                  <a:pt x="59752" y="266700"/>
                  <a:pt x="0" y="206948"/>
                  <a:pt x="0" y="133350"/>
                </a:cubicBezTo>
                <a:lnTo>
                  <a:pt x="0" y="133350"/>
                </a:lnTo>
                <a:cubicBezTo>
                  <a:pt x="0" y="59752"/>
                  <a:pt x="59752" y="0"/>
                  <a:pt x="133350" y="0"/>
                </a:cubicBezTo>
                <a:close/>
              </a:path>
            </a:pathLst>
          </a:custGeom>
          <a:solidFill>
            <a:srgbClr val="FFFFFF">
              <a:alpha val="70196"/>
            </a:srgbClr>
          </a:solidFill>
          <a:ln/>
        </p:spPr>
      </p:sp>
      <p:sp>
        <p:nvSpPr>
          <p:cNvPr id="33" name="Text 31"/>
          <p:cNvSpPr/>
          <p:nvPr/>
        </p:nvSpPr>
        <p:spPr>
          <a:xfrm>
            <a:off x="8337500" y="3181350"/>
            <a:ext cx="685800" cy="266700"/>
          </a:xfrm>
          <a:prstGeom prst="rect">
            <a:avLst/>
          </a:prstGeom>
          <a:noFill/>
          <a:ln/>
        </p:spPr>
        <p:txBody>
          <a:bodyPr wrap="square" lIns="114300" tIns="38100" rIns="114300" bIns="38100" rtlCol="0" anchor="ctr"/>
          <a:lstStyle/>
          <a:p>
            <a:pPr>
              <a:lnSpc>
                <a:spcPct val="120000"/>
              </a:lnSpc>
            </a:pPr>
            <a:r>
              <a:rPr lang="en-US" sz="1050" b="1" dirty="0">
                <a:solidFill>
                  <a:srgbClr val="4A403A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Științe</a:t>
            </a:r>
            <a:endParaRPr lang="en-US" sz="1600" dirty="0"/>
          </a:p>
        </p:txBody>
      </p:sp>
      <p:sp>
        <p:nvSpPr>
          <p:cNvPr id="34" name="Shape 32"/>
          <p:cNvSpPr/>
          <p:nvPr/>
        </p:nvSpPr>
        <p:spPr>
          <a:xfrm>
            <a:off x="9031709" y="3181350"/>
            <a:ext cx="638175" cy="266700"/>
          </a:xfrm>
          <a:custGeom>
            <a:avLst/>
            <a:gdLst/>
            <a:ahLst/>
            <a:cxnLst/>
            <a:rect l="l" t="t" r="r" b="b"/>
            <a:pathLst>
              <a:path w="638175" h="266700">
                <a:moveTo>
                  <a:pt x="133350" y="0"/>
                </a:moveTo>
                <a:lnTo>
                  <a:pt x="504825" y="0"/>
                </a:lnTo>
                <a:cubicBezTo>
                  <a:pt x="578423" y="0"/>
                  <a:pt x="638175" y="59752"/>
                  <a:pt x="638175" y="133350"/>
                </a:cubicBezTo>
                <a:lnTo>
                  <a:pt x="638175" y="133350"/>
                </a:lnTo>
                <a:cubicBezTo>
                  <a:pt x="638175" y="206948"/>
                  <a:pt x="578423" y="266700"/>
                  <a:pt x="504825" y="266700"/>
                </a:cubicBezTo>
                <a:lnTo>
                  <a:pt x="133350" y="266700"/>
                </a:lnTo>
                <a:cubicBezTo>
                  <a:pt x="59752" y="266700"/>
                  <a:pt x="0" y="206948"/>
                  <a:pt x="0" y="133350"/>
                </a:cubicBezTo>
                <a:lnTo>
                  <a:pt x="0" y="133350"/>
                </a:lnTo>
                <a:cubicBezTo>
                  <a:pt x="0" y="59752"/>
                  <a:pt x="59752" y="0"/>
                  <a:pt x="133350" y="0"/>
                </a:cubicBezTo>
                <a:close/>
              </a:path>
            </a:pathLst>
          </a:custGeom>
          <a:solidFill>
            <a:srgbClr val="FFFFFF">
              <a:alpha val="70196"/>
            </a:srgbClr>
          </a:solidFill>
          <a:ln/>
        </p:spPr>
      </p:sp>
      <p:sp>
        <p:nvSpPr>
          <p:cNvPr id="35" name="Text 33"/>
          <p:cNvSpPr/>
          <p:nvPr/>
        </p:nvSpPr>
        <p:spPr>
          <a:xfrm>
            <a:off x="9031709" y="3181350"/>
            <a:ext cx="704850" cy="266700"/>
          </a:xfrm>
          <a:prstGeom prst="rect">
            <a:avLst/>
          </a:prstGeom>
          <a:noFill/>
          <a:ln/>
        </p:spPr>
        <p:txBody>
          <a:bodyPr wrap="square" lIns="114300" tIns="38100" rIns="114300" bIns="38100" rtlCol="0" anchor="ctr"/>
          <a:lstStyle/>
          <a:p>
            <a:pPr>
              <a:lnSpc>
                <a:spcPct val="120000"/>
              </a:lnSpc>
            </a:pPr>
            <a:r>
              <a:rPr lang="en-US" sz="1050" b="1" dirty="0">
                <a:solidFill>
                  <a:srgbClr val="4A403A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Natură</a:t>
            </a:r>
            <a:endParaRPr lang="en-US" sz="1600" dirty="0"/>
          </a:p>
        </p:txBody>
      </p:sp>
      <p:sp>
        <p:nvSpPr>
          <p:cNvPr id="36" name="Shape 34"/>
          <p:cNvSpPr/>
          <p:nvPr/>
        </p:nvSpPr>
        <p:spPr>
          <a:xfrm>
            <a:off x="9749954" y="3181350"/>
            <a:ext cx="609600" cy="266700"/>
          </a:xfrm>
          <a:custGeom>
            <a:avLst/>
            <a:gdLst/>
            <a:ahLst/>
            <a:cxnLst/>
            <a:rect l="l" t="t" r="r" b="b"/>
            <a:pathLst>
              <a:path w="609600" h="266700">
                <a:moveTo>
                  <a:pt x="133350" y="0"/>
                </a:moveTo>
                <a:lnTo>
                  <a:pt x="476250" y="0"/>
                </a:lnTo>
                <a:cubicBezTo>
                  <a:pt x="549848" y="0"/>
                  <a:pt x="609600" y="59752"/>
                  <a:pt x="609600" y="133350"/>
                </a:cubicBezTo>
                <a:lnTo>
                  <a:pt x="609600" y="133350"/>
                </a:lnTo>
                <a:cubicBezTo>
                  <a:pt x="609600" y="206948"/>
                  <a:pt x="549848" y="266700"/>
                  <a:pt x="476250" y="266700"/>
                </a:cubicBezTo>
                <a:lnTo>
                  <a:pt x="133350" y="266700"/>
                </a:lnTo>
                <a:cubicBezTo>
                  <a:pt x="59752" y="266700"/>
                  <a:pt x="0" y="206948"/>
                  <a:pt x="0" y="133350"/>
                </a:cubicBezTo>
                <a:lnTo>
                  <a:pt x="0" y="133350"/>
                </a:lnTo>
                <a:cubicBezTo>
                  <a:pt x="0" y="59752"/>
                  <a:pt x="59752" y="0"/>
                  <a:pt x="133350" y="0"/>
                </a:cubicBezTo>
                <a:close/>
              </a:path>
            </a:pathLst>
          </a:custGeom>
          <a:solidFill>
            <a:srgbClr val="FFFFFF">
              <a:alpha val="70196"/>
            </a:srgbClr>
          </a:solidFill>
          <a:ln/>
        </p:spPr>
      </p:sp>
      <p:sp>
        <p:nvSpPr>
          <p:cNvPr id="37" name="Text 35"/>
          <p:cNvSpPr/>
          <p:nvPr/>
        </p:nvSpPr>
        <p:spPr>
          <a:xfrm>
            <a:off x="9749954" y="3181350"/>
            <a:ext cx="676275" cy="266700"/>
          </a:xfrm>
          <a:prstGeom prst="rect">
            <a:avLst/>
          </a:prstGeom>
          <a:noFill/>
          <a:ln/>
        </p:spPr>
        <p:txBody>
          <a:bodyPr wrap="square" lIns="114300" tIns="38100" rIns="114300" bIns="38100" rtlCol="0" anchor="ctr"/>
          <a:lstStyle/>
          <a:p>
            <a:pPr>
              <a:lnSpc>
                <a:spcPct val="120000"/>
              </a:lnSpc>
            </a:pPr>
            <a:r>
              <a:rPr lang="en-US" sz="1050" b="1" dirty="0">
                <a:solidFill>
                  <a:srgbClr val="4A403A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Mediu</a:t>
            </a:r>
            <a:endParaRPr lang="en-US" sz="1600" dirty="0"/>
          </a:p>
        </p:txBody>
      </p:sp>
      <p:sp>
        <p:nvSpPr>
          <p:cNvPr id="38" name="Shape 36"/>
          <p:cNvSpPr/>
          <p:nvPr/>
        </p:nvSpPr>
        <p:spPr>
          <a:xfrm>
            <a:off x="390525" y="3857625"/>
            <a:ext cx="7534275" cy="2609850"/>
          </a:xfrm>
          <a:custGeom>
            <a:avLst/>
            <a:gdLst/>
            <a:ahLst/>
            <a:cxnLst/>
            <a:rect l="l" t="t" r="r" b="b"/>
            <a:pathLst>
              <a:path w="7534275" h="2609850">
                <a:moveTo>
                  <a:pt x="228597" y="0"/>
                </a:moveTo>
                <a:lnTo>
                  <a:pt x="7305678" y="0"/>
                </a:lnTo>
                <a:cubicBezTo>
                  <a:pt x="7431929" y="0"/>
                  <a:pt x="7534275" y="102346"/>
                  <a:pt x="7534275" y="228597"/>
                </a:cubicBezTo>
                <a:lnTo>
                  <a:pt x="7534275" y="2381253"/>
                </a:lnTo>
                <a:cubicBezTo>
                  <a:pt x="7534275" y="2507504"/>
                  <a:pt x="7431929" y="2609850"/>
                  <a:pt x="7305678" y="2609850"/>
                </a:cubicBezTo>
                <a:lnTo>
                  <a:pt x="228597" y="2609850"/>
                </a:lnTo>
                <a:cubicBezTo>
                  <a:pt x="102346" y="2609850"/>
                  <a:pt x="0" y="2507504"/>
                  <a:pt x="0" y="2381253"/>
                </a:cubicBezTo>
                <a:lnTo>
                  <a:pt x="0" y="228597"/>
                </a:lnTo>
                <a:cubicBezTo>
                  <a:pt x="0" y="102431"/>
                  <a:pt x="102431" y="0"/>
                  <a:pt x="228597" y="0"/>
                </a:cubicBezTo>
                <a:close/>
              </a:path>
            </a:pathLst>
          </a:custGeom>
          <a:gradFill rotWithShape="1" flip="none">
            <a:gsLst>
              <a:gs pos="0">
                <a:srgbClr val="E8A87C">
                  <a:alpha val="20000"/>
                </a:srgbClr>
              </a:gs>
              <a:gs pos="50000">
                <a:srgbClr val="C38D9E">
                  <a:alpha val="10000"/>
                </a:srgbClr>
              </a:gs>
              <a:gs pos="100000">
                <a:srgbClr val="85CDCA">
                  <a:alpha val="20000"/>
                </a:srgbClr>
              </a:gs>
            </a:gsLst>
            <a:lin ang="2700000" scaled="1"/>
          </a:gradFill>
          <a:ln w="25400">
            <a:solidFill>
              <a:srgbClr val="E8A87C">
                <a:alpha val="30196"/>
              </a:srgbClr>
            </a:solidFill>
            <a:prstDash val="solid"/>
          </a:ln>
          <a:effectLst>
            <a:outerShdw sx="100000" sy="100000" kx="0" ky="0" algn="bl" rotWithShape="0" blurRad="142875" dist="95250" dir="5400000">
              <a:srgbClr val="000000">
                <a:alpha val="10196"/>
              </a:srgbClr>
            </a:outerShdw>
          </a:effectLst>
        </p:spPr>
      </p:sp>
      <p:sp>
        <p:nvSpPr>
          <p:cNvPr id="39" name="Shape 37"/>
          <p:cNvSpPr/>
          <p:nvPr/>
        </p:nvSpPr>
        <p:spPr>
          <a:xfrm>
            <a:off x="590550" y="4057650"/>
            <a:ext cx="533400" cy="533400"/>
          </a:xfrm>
          <a:custGeom>
            <a:avLst/>
            <a:gdLst/>
            <a:ahLst/>
            <a:cxnLst/>
            <a:rect l="l" t="t" r="r" b="b"/>
            <a:pathLst>
              <a:path w="533400" h="533400">
                <a:moveTo>
                  <a:pt x="266700" y="0"/>
                </a:moveTo>
                <a:lnTo>
                  <a:pt x="266700" y="0"/>
                </a:lnTo>
                <a:cubicBezTo>
                  <a:pt x="413896" y="0"/>
                  <a:pt x="533400" y="119504"/>
                  <a:pt x="533400" y="266700"/>
                </a:cubicBezTo>
                <a:lnTo>
                  <a:pt x="533400" y="266700"/>
                </a:lnTo>
                <a:cubicBezTo>
                  <a:pt x="533400" y="413896"/>
                  <a:pt x="413896" y="533400"/>
                  <a:pt x="266700" y="533400"/>
                </a:cubicBezTo>
                <a:lnTo>
                  <a:pt x="266700" y="533400"/>
                </a:lnTo>
                <a:cubicBezTo>
                  <a:pt x="119504" y="533400"/>
                  <a:pt x="0" y="413896"/>
                  <a:pt x="0" y="266700"/>
                </a:cubicBezTo>
                <a:lnTo>
                  <a:pt x="0" y="266700"/>
                </a:lnTo>
                <a:cubicBezTo>
                  <a:pt x="0" y="119504"/>
                  <a:pt x="119504" y="0"/>
                  <a:pt x="266700" y="0"/>
                </a:cubicBezTo>
                <a:close/>
              </a:path>
            </a:pathLst>
          </a:custGeom>
          <a:gradFill rotWithShape="1" flip="none">
            <a:gsLst>
              <a:gs pos="0">
                <a:srgbClr val="E8A87C"/>
              </a:gs>
              <a:gs pos="100000">
                <a:srgbClr val="C38D9E"/>
              </a:gs>
            </a:gsLst>
            <a:lin ang="2700000" scaled="1"/>
          </a:gradFill>
          <a:ln/>
        </p:spPr>
      </p:sp>
      <p:sp>
        <p:nvSpPr>
          <p:cNvPr id="40" name="Shape 38"/>
          <p:cNvSpPr/>
          <p:nvPr/>
        </p:nvSpPr>
        <p:spPr>
          <a:xfrm>
            <a:off x="742950" y="4210050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228600" y="114300"/>
                </a:moveTo>
                <a:cubicBezTo>
                  <a:pt x="228600" y="114702"/>
                  <a:pt x="228600" y="115104"/>
                  <a:pt x="228600" y="115506"/>
                </a:cubicBezTo>
                <a:cubicBezTo>
                  <a:pt x="228421" y="131802"/>
                  <a:pt x="213598" y="142875"/>
                  <a:pt x="197301" y="142875"/>
                </a:cubicBezTo>
                <a:lnTo>
                  <a:pt x="153591" y="142875"/>
                </a:lnTo>
                <a:cubicBezTo>
                  <a:pt x="141759" y="142875"/>
                  <a:pt x="132159" y="152474"/>
                  <a:pt x="132159" y="164306"/>
                </a:cubicBezTo>
                <a:cubicBezTo>
                  <a:pt x="132159" y="165824"/>
                  <a:pt x="132338" y="167298"/>
                  <a:pt x="132606" y="168726"/>
                </a:cubicBezTo>
                <a:cubicBezTo>
                  <a:pt x="133543" y="173281"/>
                  <a:pt x="135508" y="177656"/>
                  <a:pt x="137428" y="182076"/>
                </a:cubicBezTo>
                <a:cubicBezTo>
                  <a:pt x="140151" y="188238"/>
                  <a:pt x="142830" y="194355"/>
                  <a:pt x="142830" y="200829"/>
                </a:cubicBezTo>
                <a:cubicBezTo>
                  <a:pt x="142830" y="215027"/>
                  <a:pt x="133186" y="227930"/>
                  <a:pt x="118988" y="228511"/>
                </a:cubicBezTo>
                <a:cubicBezTo>
                  <a:pt x="117425" y="228555"/>
                  <a:pt x="115863" y="228600"/>
                  <a:pt x="114255" y="228600"/>
                </a:cubicBezTo>
                <a:cubicBezTo>
                  <a:pt x="51122" y="228600"/>
                  <a:pt x="-45" y="177433"/>
                  <a:pt x="-45" y="114300"/>
                </a:cubicBezTo>
                <a:cubicBezTo>
                  <a:pt x="-45" y="51167"/>
                  <a:pt x="51167" y="0"/>
                  <a:pt x="114300" y="0"/>
                </a:cubicBezTo>
                <a:cubicBezTo>
                  <a:pt x="177433" y="0"/>
                  <a:pt x="228600" y="51167"/>
                  <a:pt x="228600" y="114300"/>
                </a:cubicBezTo>
                <a:close/>
                <a:moveTo>
                  <a:pt x="57150" y="128588"/>
                </a:moveTo>
                <a:cubicBezTo>
                  <a:pt x="57150" y="120702"/>
                  <a:pt x="50748" y="114300"/>
                  <a:pt x="42863" y="114300"/>
                </a:cubicBezTo>
                <a:cubicBezTo>
                  <a:pt x="34977" y="114300"/>
                  <a:pt x="28575" y="120702"/>
                  <a:pt x="28575" y="128588"/>
                </a:cubicBezTo>
                <a:cubicBezTo>
                  <a:pt x="28575" y="136473"/>
                  <a:pt x="34977" y="142875"/>
                  <a:pt x="42863" y="142875"/>
                </a:cubicBezTo>
                <a:cubicBezTo>
                  <a:pt x="50748" y="142875"/>
                  <a:pt x="57150" y="136473"/>
                  <a:pt x="57150" y="128588"/>
                </a:cubicBezTo>
                <a:close/>
                <a:moveTo>
                  <a:pt x="57150" y="85725"/>
                </a:moveTo>
                <a:cubicBezTo>
                  <a:pt x="65035" y="85725"/>
                  <a:pt x="71438" y="79323"/>
                  <a:pt x="71438" y="71438"/>
                </a:cubicBezTo>
                <a:cubicBezTo>
                  <a:pt x="71438" y="63552"/>
                  <a:pt x="65035" y="57150"/>
                  <a:pt x="57150" y="57150"/>
                </a:cubicBezTo>
                <a:cubicBezTo>
                  <a:pt x="49265" y="57150"/>
                  <a:pt x="42863" y="63552"/>
                  <a:pt x="42863" y="71438"/>
                </a:cubicBezTo>
                <a:cubicBezTo>
                  <a:pt x="42863" y="79323"/>
                  <a:pt x="49265" y="85725"/>
                  <a:pt x="57150" y="85725"/>
                </a:cubicBezTo>
                <a:close/>
                <a:moveTo>
                  <a:pt x="128588" y="42863"/>
                </a:moveTo>
                <a:cubicBezTo>
                  <a:pt x="128588" y="34977"/>
                  <a:pt x="122185" y="28575"/>
                  <a:pt x="114300" y="28575"/>
                </a:cubicBezTo>
                <a:cubicBezTo>
                  <a:pt x="106415" y="28575"/>
                  <a:pt x="100013" y="34977"/>
                  <a:pt x="100013" y="42863"/>
                </a:cubicBezTo>
                <a:cubicBezTo>
                  <a:pt x="100013" y="50748"/>
                  <a:pt x="106415" y="57150"/>
                  <a:pt x="114300" y="57150"/>
                </a:cubicBezTo>
                <a:cubicBezTo>
                  <a:pt x="122185" y="57150"/>
                  <a:pt x="128588" y="50748"/>
                  <a:pt x="128588" y="42863"/>
                </a:cubicBezTo>
                <a:close/>
                <a:moveTo>
                  <a:pt x="171450" y="85725"/>
                </a:moveTo>
                <a:cubicBezTo>
                  <a:pt x="179335" y="85725"/>
                  <a:pt x="185738" y="79323"/>
                  <a:pt x="185738" y="71438"/>
                </a:cubicBezTo>
                <a:cubicBezTo>
                  <a:pt x="185738" y="63552"/>
                  <a:pt x="179335" y="57150"/>
                  <a:pt x="171450" y="57150"/>
                </a:cubicBezTo>
                <a:cubicBezTo>
                  <a:pt x="163565" y="57150"/>
                  <a:pt x="157163" y="63552"/>
                  <a:pt x="157163" y="71438"/>
                </a:cubicBezTo>
                <a:cubicBezTo>
                  <a:pt x="157163" y="79323"/>
                  <a:pt x="163565" y="85725"/>
                  <a:pt x="171450" y="85725"/>
                </a:cubicBezTo>
                <a:close/>
              </a:path>
            </a:pathLst>
          </a:custGeom>
          <a:solidFill>
            <a:srgbClr val="FFFFFF"/>
          </a:solidFill>
          <a:ln/>
        </p:spPr>
      </p:sp>
      <p:sp>
        <p:nvSpPr>
          <p:cNvPr id="41" name="Text 39"/>
          <p:cNvSpPr/>
          <p:nvPr/>
        </p:nvSpPr>
        <p:spPr>
          <a:xfrm>
            <a:off x="1238250" y="4191000"/>
            <a:ext cx="16002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4A403A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Expresie Artistică</a:t>
            </a:r>
            <a:endParaRPr lang="en-US" sz="1600" dirty="0"/>
          </a:p>
        </p:txBody>
      </p:sp>
      <p:sp>
        <p:nvSpPr>
          <p:cNvPr id="42" name="Text 40"/>
          <p:cNvSpPr/>
          <p:nvPr/>
        </p:nvSpPr>
        <p:spPr>
          <a:xfrm>
            <a:off x="590550" y="4705350"/>
            <a:ext cx="721995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350" b="1" dirty="0">
                <a:solidFill>
                  <a:srgbClr val="4A403A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(DEC)</a:t>
            </a:r>
            <a:pPr>
              <a:lnSpc>
                <a:spcPct val="140000"/>
              </a:lnSpc>
            </a:pPr>
            <a:r>
              <a:rPr lang="en-US" sz="1350" dirty="0">
                <a:solidFill>
                  <a:srgbClr val="4A403A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 - Dezvoltarea creativității prin artă, muzică, mișcare și dans.</a:t>
            </a:r>
            <a:endParaRPr lang="en-US" sz="1600" dirty="0"/>
          </a:p>
        </p:txBody>
      </p:sp>
      <p:sp>
        <p:nvSpPr>
          <p:cNvPr id="43" name="Shape 41"/>
          <p:cNvSpPr/>
          <p:nvPr/>
        </p:nvSpPr>
        <p:spPr>
          <a:xfrm>
            <a:off x="590550" y="5543550"/>
            <a:ext cx="2305050" cy="723900"/>
          </a:xfrm>
          <a:custGeom>
            <a:avLst/>
            <a:gdLst/>
            <a:ahLst/>
            <a:cxnLst/>
            <a:rect l="l" t="t" r="r" b="b"/>
            <a:pathLst>
              <a:path w="2305050" h="723900">
                <a:moveTo>
                  <a:pt x="114297" y="0"/>
                </a:moveTo>
                <a:lnTo>
                  <a:pt x="2190753" y="0"/>
                </a:lnTo>
                <a:cubicBezTo>
                  <a:pt x="2253878" y="0"/>
                  <a:pt x="2305050" y="51172"/>
                  <a:pt x="2305050" y="114297"/>
                </a:cubicBezTo>
                <a:lnTo>
                  <a:pt x="2305050" y="609603"/>
                </a:lnTo>
                <a:cubicBezTo>
                  <a:pt x="2305050" y="672728"/>
                  <a:pt x="2253878" y="723900"/>
                  <a:pt x="2190753" y="723900"/>
                </a:cubicBezTo>
                <a:lnTo>
                  <a:pt x="114297" y="723900"/>
                </a:lnTo>
                <a:cubicBezTo>
                  <a:pt x="51172" y="723900"/>
                  <a:pt x="0" y="672728"/>
                  <a:pt x="0" y="609603"/>
                </a:cubicBezTo>
                <a:lnTo>
                  <a:pt x="0" y="114297"/>
                </a:lnTo>
                <a:cubicBezTo>
                  <a:pt x="0" y="51172"/>
                  <a:pt x="51172" y="0"/>
                  <a:pt x="114297" y="0"/>
                </a:cubicBezTo>
                <a:close/>
              </a:path>
            </a:pathLst>
          </a:custGeom>
          <a:solidFill>
            <a:srgbClr val="FFFFFF">
              <a:alpha val="70196"/>
            </a:srgbClr>
          </a:solidFill>
          <a:ln/>
        </p:spPr>
      </p:sp>
      <p:sp>
        <p:nvSpPr>
          <p:cNvPr id="44" name="Shape 42"/>
          <p:cNvSpPr/>
          <p:nvPr/>
        </p:nvSpPr>
        <p:spPr>
          <a:xfrm>
            <a:off x="1613371" y="5657850"/>
            <a:ext cx="257175" cy="228600"/>
          </a:xfrm>
          <a:custGeom>
            <a:avLst/>
            <a:gdLst/>
            <a:ahLst/>
            <a:cxnLst/>
            <a:rect l="l" t="t" r="r" b="b"/>
            <a:pathLst>
              <a:path w="257175" h="228600">
                <a:moveTo>
                  <a:pt x="214536" y="4599"/>
                </a:moveTo>
                <a:lnTo>
                  <a:pt x="115684" y="70545"/>
                </a:lnTo>
                <a:cubicBezTo>
                  <a:pt x="102691" y="79206"/>
                  <a:pt x="94431" y="93271"/>
                  <a:pt x="93092" y="108630"/>
                </a:cubicBezTo>
                <a:cubicBezTo>
                  <a:pt x="120908" y="114345"/>
                  <a:pt x="142830" y="136267"/>
                  <a:pt x="148590" y="164128"/>
                </a:cubicBezTo>
                <a:cubicBezTo>
                  <a:pt x="163994" y="162788"/>
                  <a:pt x="178013" y="154528"/>
                  <a:pt x="186675" y="141536"/>
                </a:cubicBezTo>
                <a:lnTo>
                  <a:pt x="252576" y="42639"/>
                </a:lnTo>
                <a:cubicBezTo>
                  <a:pt x="255568" y="38130"/>
                  <a:pt x="257175" y="32861"/>
                  <a:pt x="257175" y="27414"/>
                </a:cubicBezTo>
                <a:cubicBezTo>
                  <a:pt x="257175" y="12278"/>
                  <a:pt x="244897" y="0"/>
                  <a:pt x="229761" y="0"/>
                </a:cubicBezTo>
                <a:cubicBezTo>
                  <a:pt x="224358" y="0"/>
                  <a:pt x="219045" y="1607"/>
                  <a:pt x="214536" y="4599"/>
                </a:cubicBezTo>
                <a:close/>
                <a:moveTo>
                  <a:pt x="128588" y="178594"/>
                </a:moveTo>
                <a:cubicBezTo>
                  <a:pt x="128588" y="150956"/>
                  <a:pt x="106219" y="128588"/>
                  <a:pt x="78581" y="128588"/>
                </a:cubicBezTo>
                <a:cubicBezTo>
                  <a:pt x="50944" y="128588"/>
                  <a:pt x="28575" y="150956"/>
                  <a:pt x="28575" y="178594"/>
                </a:cubicBezTo>
                <a:cubicBezTo>
                  <a:pt x="28575" y="180335"/>
                  <a:pt x="28664" y="182076"/>
                  <a:pt x="28843" y="183773"/>
                </a:cubicBezTo>
                <a:cubicBezTo>
                  <a:pt x="29647" y="191586"/>
                  <a:pt x="24289" y="200025"/>
                  <a:pt x="16431" y="200025"/>
                </a:cubicBezTo>
                <a:lnTo>
                  <a:pt x="14288" y="200025"/>
                </a:lnTo>
                <a:cubicBezTo>
                  <a:pt x="6385" y="200025"/>
                  <a:pt x="0" y="206410"/>
                  <a:pt x="0" y="214313"/>
                </a:cubicBezTo>
                <a:cubicBezTo>
                  <a:pt x="0" y="222215"/>
                  <a:pt x="6385" y="228600"/>
                  <a:pt x="14288" y="228600"/>
                </a:cubicBezTo>
                <a:lnTo>
                  <a:pt x="78581" y="228600"/>
                </a:lnTo>
                <a:cubicBezTo>
                  <a:pt x="106219" y="228600"/>
                  <a:pt x="128588" y="206231"/>
                  <a:pt x="128588" y="178594"/>
                </a:cubicBezTo>
                <a:close/>
              </a:path>
            </a:pathLst>
          </a:custGeom>
          <a:solidFill>
            <a:srgbClr val="E8A87C"/>
          </a:solidFill>
          <a:ln/>
        </p:spPr>
      </p:sp>
      <p:sp>
        <p:nvSpPr>
          <p:cNvPr id="45" name="Text 43"/>
          <p:cNvSpPr/>
          <p:nvPr/>
        </p:nvSpPr>
        <p:spPr>
          <a:xfrm>
            <a:off x="666750" y="5924550"/>
            <a:ext cx="21526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200" b="1" dirty="0">
                <a:solidFill>
                  <a:srgbClr val="4A403A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Artă</a:t>
            </a:r>
            <a:endParaRPr lang="en-US" sz="1600" dirty="0"/>
          </a:p>
        </p:txBody>
      </p:sp>
      <p:sp>
        <p:nvSpPr>
          <p:cNvPr id="46" name="Shape 44"/>
          <p:cNvSpPr/>
          <p:nvPr/>
        </p:nvSpPr>
        <p:spPr>
          <a:xfrm>
            <a:off x="3007742" y="5543550"/>
            <a:ext cx="2305050" cy="723900"/>
          </a:xfrm>
          <a:custGeom>
            <a:avLst/>
            <a:gdLst/>
            <a:ahLst/>
            <a:cxnLst/>
            <a:rect l="l" t="t" r="r" b="b"/>
            <a:pathLst>
              <a:path w="2305050" h="723900">
                <a:moveTo>
                  <a:pt x="114297" y="0"/>
                </a:moveTo>
                <a:lnTo>
                  <a:pt x="2190753" y="0"/>
                </a:lnTo>
                <a:cubicBezTo>
                  <a:pt x="2253878" y="0"/>
                  <a:pt x="2305050" y="51172"/>
                  <a:pt x="2305050" y="114297"/>
                </a:cubicBezTo>
                <a:lnTo>
                  <a:pt x="2305050" y="609603"/>
                </a:lnTo>
                <a:cubicBezTo>
                  <a:pt x="2305050" y="672728"/>
                  <a:pt x="2253878" y="723900"/>
                  <a:pt x="2190753" y="723900"/>
                </a:cubicBezTo>
                <a:lnTo>
                  <a:pt x="114297" y="723900"/>
                </a:lnTo>
                <a:cubicBezTo>
                  <a:pt x="51172" y="723900"/>
                  <a:pt x="0" y="672728"/>
                  <a:pt x="0" y="609603"/>
                </a:cubicBezTo>
                <a:lnTo>
                  <a:pt x="0" y="114297"/>
                </a:lnTo>
                <a:cubicBezTo>
                  <a:pt x="0" y="51172"/>
                  <a:pt x="51172" y="0"/>
                  <a:pt x="114297" y="0"/>
                </a:cubicBezTo>
                <a:close/>
              </a:path>
            </a:pathLst>
          </a:custGeom>
          <a:solidFill>
            <a:srgbClr val="FFFFFF">
              <a:alpha val="70196"/>
            </a:srgbClr>
          </a:solidFill>
          <a:ln/>
        </p:spPr>
      </p:sp>
      <p:sp>
        <p:nvSpPr>
          <p:cNvPr id="47" name="Shape 45"/>
          <p:cNvSpPr/>
          <p:nvPr/>
        </p:nvSpPr>
        <p:spPr>
          <a:xfrm>
            <a:off x="4044851" y="5657850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208955" y="3125"/>
                </a:moveTo>
                <a:cubicBezTo>
                  <a:pt x="212348" y="5849"/>
                  <a:pt x="214313" y="9957"/>
                  <a:pt x="214313" y="14288"/>
                </a:cubicBezTo>
                <a:lnTo>
                  <a:pt x="214313" y="150019"/>
                </a:lnTo>
                <a:cubicBezTo>
                  <a:pt x="214313" y="169753"/>
                  <a:pt x="195114" y="185738"/>
                  <a:pt x="171450" y="185738"/>
                </a:cubicBezTo>
                <a:cubicBezTo>
                  <a:pt x="147786" y="185738"/>
                  <a:pt x="128588" y="169753"/>
                  <a:pt x="128588" y="150019"/>
                </a:cubicBezTo>
                <a:cubicBezTo>
                  <a:pt x="128588" y="130284"/>
                  <a:pt x="147786" y="114300"/>
                  <a:pt x="171450" y="114300"/>
                </a:cubicBezTo>
                <a:cubicBezTo>
                  <a:pt x="176451" y="114300"/>
                  <a:pt x="181273" y="115014"/>
                  <a:pt x="185738" y="116354"/>
                </a:cubicBezTo>
                <a:lnTo>
                  <a:pt x="185738" y="64249"/>
                </a:lnTo>
                <a:lnTo>
                  <a:pt x="85725" y="86484"/>
                </a:lnTo>
                <a:lnTo>
                  <a:pt x="85725" y="178594"/>
                </a:lnTo>
                <a:cubicBezTo>
                  <a:pt x="85725" y="198328"/>
                  <a:pt x="66526" y="214313"/>
                  <a:pt x="42863" y="214313"/>
                </a:cubicBezTo>
                <a:cubicBezTo>
                  <a:pt x="19199" y="214313"/>
                  <a:pt x="0" y="198328"/>
                  <a:pt x="0" y="178594"/>
                </a:cubicBezTo>
                <a:cubicBezTo>
                  <a:pt x="0" y="158859"/>
                  <a:pt x="19199" y="142875"/>
                  <a:pt x="42863" y="142875"/>
                </a:cubicBezTo>
                <a:cubicBezTo>
                  <a:pt x="47863" y="142875"/>
                  <a:pt x="52685" y="143589"/>
                  <a:pt x="57150" y="144929"/>
                </a:cubicBezTo>
                <a:lnTo>
                  <a:pt x="57150" y="42863"/>
                </a:lnTo>
                <a:cubicBezTo>
                  <a:pt x="57150" y="36165"/>
                  <a:pt x="61793" y="30361"/>
                  <a:pt x="68357" y="28932"/>
                </a:cubicBezTo>
                <a:lnTo>
                  <a:pt x="196944" y="357"/>
                </a:lnTo>
                <a:cubicBezTo>
                  <a:pt x="201186" y="-580"/>
                  <a:pt x="205606" y="446"/>
                  <a:pt x="208999" y="3170"/>
                </a:cubicBezTo>
                <a:close/>
              </a:path>
            </a:pathLst>
          </a:custGeom>
          <a:solidFill>
            <a:srgbClr val="C38D9E"/>
          </a:solidFill>
          <a:ln/>
        </p:spPr>
      </p:sp>
      <p:sp>
        <p:nvSpPr>
          <p:cNvPr id="48" name="Text 46"/>
          <p:cNvSpPr/>
          <p:nvPr/>
        </p:nvSpPr>
        <p:spPr>
          <a:xfrm>
            <a:off x="3083942" y="5924550"/>
            <a:ext cx="21526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200" b="1" dirty="0">
                <a:solidFill>
                  <a:srgbClr val="4A403A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Muzică</a:t>
            </a:r>
            <a:endParaRPr lang="en-US" sz="1600" dirty="0"/>
          </a:p>
        </p:txBody>
      </p:sp>
      <p:sp>
        <p:nvSpPr>
          <p:cNvPr id="49" name="Shape 47"/>
          <p:cNvSpPr/>
          <p:nvPr/>
        </p:nvSpPr>
        <p:spPr>
          <a:xfrm>
            <a:off x="5424934" y="5543550"/>
            <a:ext cx="2305050" cy="723900"/>
          </a:xfrm>
          <a:custGeom>
            <a:avLst/>
            <a:gdLst/>
            <a:ahLst/>
            <a:cxnLst/>
            <a:rect l="l" t="t" r="r" b="b"/>
            <a:pathLst>
              <a:path w="2305050" h="723900">
                <a:moveTo>
                  <a:pt x="114297" y="0"/>
                </a:moveTo>
                <a:lnTo>
                  <a:pt x="2190753" y="0"/>
                </a:lnTo>
                <a:cubicBezTo>
                  <a:pt x="2253878" y="0"/>
                  <a:pt x="2305050" y="51172"/>
                  <a:pt x="2305050" y="114297"/>
                </a:cubicBezTo>
                <a:lnTo>
                  <a:pt x="2305050" y="609603"/>
                </a:lnTo>
                <a:cubicBezTo>
                  <a:pt x="2305050" y="672728"/>
                  <a:pt x="2253878" y="723900"/>
                  <a:pt x="2190753" y="723900"/>
                </a:cubicBezTo>
                <a:lnTo>
                  <a:pt x="114297" y="723900"/>
                </a:lnTo>
                <a:cubicBezTo>
                  <a:pt x="51172" y="723900"/>
                  <a:pt x="0" y="672728"/>
                  <a:pt x="0" y="609603"/>
                </a:cubicBezTo>
                <a:lnTo>
                  <a:pt x="0" y="114297"/>
                </a:lnTo>
                <a:cubicBezTo>
                  <a:pt x="0" y="51172"/>
                  <a:pt x="51172" y="0"/>
                  <a:pt x="114297" y="0"/>
                </a:cubicBezTo>
                <a:close/>
              </a:path>
            </a:pathLst>
          </a:custGeom>
          <a:solidFill>
            <a:srgbClr val="FFFFFF">
              <a:alpha val="70196"/>
            </a:srgbClr>
          </a:solidFill>
          <a:ln/>
        </p:spPr>
      </p:sp>
      <p:sp>
        <p:nvSpPr>
          <p:cNvPr id="50" name="Shape 48"/>
          <p:cNvSpPr/>
          <p:nvPr/>
        </p:nvSpPr>
        <p:spPr>
          <a:xfrm>
            <a:off x="6476405" y="5657850"/>
            <a:ext cx="200025" cy="228600"/>
          </a:xfrm>
          <a:custGeom>
            <a:avLst/>
            <a:gdLst/>
            <a:ahLst/>
            <a:cxnLst/>
            <a:rect l="l" t="t" r="r" b="b"/>
            <a:pathLst>
              <a:path w="200025" h="228600">
                <a:moveTo>
                  <a:pt x="114523" y="-14287"/>
                </a:moveTo>
                <a:cubicBezTo>
                  <a:pt x="128323" y="-14287"/>
                  <a:pt x="139526" y="-3084"/>
                  <a:pt x="139526" y="10716"/>
                </a:cubicBezTo>
                <a:cubicBezTo>
                  <a:pt x="139526" y="24515"/>
                  <a:pt x="128323" y="35719"/>
                  <a:pt x="114523" y="35719"/>
                </a:cubicBezTo>
                <a:cubicBezTo>
                  <a:pt x="100724" y="35719"/>
                  <a:pt x="89520" y="24515"/>
                  <a:pt x="89520" y="10716"/>
                </a:cubicBezTo>
                <a:cubicBezTo>
                  <a:pt x="89520" y="-3084"/>
                  <a:pt x="100724" y="-14287"/>
                  <a:pt x="114523" y="-14287"/>
                </a:cubicBezTo>
                <a:close/>
                <a:moveTo>
                  <a:pt x="55185" y="78581"/>
                </a:moveTo>
                <a:cubicBezTo>
                  <a:pt x="53712" y="78581"/>
                  <a:pt x="52417" y="79474"/>
                  <a:pt x="51881" y="80814"/>
                </a:cubicBezTo>
                <a:lnTo>
                  <a:pt x="42059" y="105326"/>
                </a:lnTo>
                <a:cubicBezTo>
                  <a:pt x="39112" y="112648"/>
                  <a:pt x="30807" y="116220"/>
                  <a:pt x="23485" y="113273"/>
                </a:cubicBezTo>
                <a:cubicBezTo>
                  <a:pt x="16163" y="110326"/>
                  <a:pt x="12591" y="102022"/>
                  <a:pt x="15538" y="94699"/>
                </a:cubicBezTo>
                <a:lnTo>
                  <a:pt x="25316" y="70187"/>
                </a:lnTo>
                <a:cubicBezTo>
                  <a:pt x="30227" y="57998"/>
                  <a:pt x="42014" y="50006"/>
                  <a:pt x="55185" y="50006"/>
                </a:cubicBezTo>
                <a:lnTo>
                  <a:pt x="98628" y="50006"/>
                </a:lnTo>
                <a:cubicBezTo>
                  <a:pt x="111353" y="50006"/>
                  <a:pt x="123096" y="56748"/>
                  <a:pt x="129480" y="67732"/>
                </a:cubicBezTo>
                <a:lnTo>
                  <a:pt x="144125" y="92869"/>
                </a:lnTo>
                <a:lnTo>
                  <a:pt x="171629" y="92869"/>
                </a:lnTo>
                <a:cubicBezTo>
                  <a:pt x="179531" y="92869"/>
                  <a:pt x="185916" y="99253"/>
                  <a:pt x="185916" y="107156"/>
                </a:cubicBezTo>
                <a:cubicBezTo>
                  <a:pt x="185916" y="115059"/>
                  <a:pt x="179531" y="121444"/>
                  <a:pt x="171629" y="121444"/>
                </a:cubicBezTo>
                <a:lnTo>
                  <a:pt x="144125" y="121444"/>
                </a:lnTo>
                <a:cubicBezTo>
                  <a:pt x="133945" y="121444"/>
                  <a:pt x="124569" y="116041"/>
                  <a:pt x="119435" y="107246"/>
                </a:cubicBezTo>
                <a:lnTo>
                  <a:pt x="114970" y="99611"/>
                </a:lnTo>
                <a:lnTo>
                  <a:pt x="105728" y="131043"/>
                </a:lnTo>
                <a:lnTo>
                  <a:pt x="139392" y="141134"/>
                </a:lnTo>
                <a:cubicBezTo>
                  <a:pt x="151760" y="144840"/>
                  <a:pt x="158055" y="158547"/>
                  <a:pt x="152832" y="170378"/>
                </a:cubicBezTo>
                <a:lnTo>
                  <a:pt x="127561" y="227261"/>
                </a:lnTo>
                <a:cubicBezTo>
                  <a:pt x="124346" y="234494"/>
                  <a:pt x="115907" y="237708"/>
                  <a:pt x="108719" y="234494"/>
                </a:cubicBezTo>
                <a:cubicBezTo>
                  <a:pt x="101531" y="231279"/>
                  <a:pt x="98271" y="222840"/>
                  <a:pt x="101486" y="215652"/>
                </a:cubicBezTo>
                <a:lnTo>
                  <a:pt x="123453" y="166181"/>
                </a:lnTo>
                <a:lnTo>
                  <a:pt x="80635" y="153323"/>
                </a:lnTo>
                <a:cubicBezTo>
                  <a:pt x="66035" y="148947"/>
                  <a:pt x="57418" y="133811"/>
                  <a:pt x="61124" y="119033"/>
                </a:cubicBezTo>
                <a:lnTo>
                  <a:pt x="71259" y="78581"/>
                </a:lnTo>
                <a:lnTo>
                  <a:pt x="55230" y="78581"/>
                </a:lnTo>
                <a:close/>
                <a:moveTo>
                  <a:pt x="51614" y="159395"/>
                </a:moveTo>
                <a:cubicBezTo>
                  <a:pt x="57552" y="166048"/>
                  <a:pt x="65321" y="171137"/>
                  <a:pt x="74474" y="173861"/>
                </a:cubicBezTo>
                <a:lnTo>
                  <a:pt x="76572" y="174486"/>
                </a:lnTo>
                <a:lnTo>
                  <a:pt x="73491" y="183103"/>
                </a:lnTo>
                <a:cubicBezTo>
                  <a:pt x="70902" y="190381"/>
                  <a:pt x="66348" y="196855"/>
                  <a:pt x="60409" y="201766"/>
                </a:cubicBezTo>
                <a:lnTo>
                  <a:pt x="23619" y="232083"/>
                </a:lnTo>
                <a:cubicBezTo>
                  <a:pt x="17547" y="237083"/>
                  <a:pt x="8528" y="236235"/>
                  <a:pt x="3527" y="230163"/>
                </a:cubicBezTo>
                <a:cubicBezTo>
                  <a:pt x="-1473" y="224091"/>
                  <a:pt x="-625" y="215072"/>
                  <a:pt x="5447" y="210071"/>
                </a:cubicBezTo>
                <a:lnTo>
                  <a:pt x="42237" y="179755"/>
                </a:lnTo>
                <a:cubicBezTo>
                  <a:pt x="44247" y="178103"/>
                  <a:pt x="45720" y="175959"/>
                  <a:pt x="46613" y="173548"/>
                </a:cubicBezTo>
                <a:lnTo>
                  <a:pt x="51614" y="159395"/>
                </a:lnTo>
                <a:close/>
              </a:path>
            </a:pathLst>
          </a:custGeom>
          <a:solidFill>
            <a:srgbClr val="85CDCA"/>
          </a:solidFill>
          <a:ln/>
        </p:spPr>
      </p:sp>
      <p:sp>
        <p:nvSpPr>
          <p:cNvPr id="51" name="Text 49"/>
          <p:cNvSpPr/>
          <p:nvPr/>
        </p:nvSpPr>
        <p:spPr>
          <a:xfrm>
            <a:off x="5501134" y="5924550"/>
            <a:ext cx="21526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200" b="1" dirty="0">
                <a:solidFill>
                  <a:srgbClr val="4A403A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Mișcare</a:t>
            </a:r>
            <a:endParaRPr lang="en-US" sz="1600" dirty="0"/>
          </a:p>
        </p:txBody>
      </p:sp>
      <p:sp>
        <p:nvSpPr>
          <p:cNvPr id="52" name="Shape 50"/>
          <p:cNvSpPr/>
          <p:nvPr/>
        </p:nvSpPr>
        <p:spPr>
          <a:xfrm>
            <a:off x="8137475" y="3857625"/>
            <a:ext cx="3667125" cy="2609850"/>
          </a:xfrm>
          <a:custGeom>
            <a:avLst/>
            <a:gdLst/>
            <a:ahLst/>
            <a:cxnLst/>
            <a:rect l="l" t="t" r="r" b="b"/>
            <a:pathLst>
              <a:path w="3667125" h="2609850">
                <a:moveTo>
                  <a:pt x="228597" y="0"/>
                </a:moveTo>
                <a:lnTo>
                  <a:pt x="3438528" y="0"/>
                </a:lnTo>
                <a:cubicBezTo>
                  <a:pt x="3564779" y="0"/>
                  <a:pt x="3667125" y="102346"/>
                  <a:pt x="3667125" y="228597"/>
                </a:cubicBezTo>
                <a:lnTo>
                  <a:pt x="3667125" y="2381253"/>
                </a:lnTo>
                <a:cubicBezTo>
                  <a:pt x="3667125" y="2507504"/>
                  <a:pt x="3564779" y="2609850"/>
                  <a:pt x="3438528" y="2609850"/>
                </a:cubicBezTo>
                <a:lnTo>
                  <a:pt x="228597" y="2609850"/>
                </a:lnTo>
                <a:cubicBezTo>
                  <a:pt x="102346" y="2609850"/>
                  <a:pt x="0" y="2507504"/>
                  <a:pt x="0" y="2381253"/>
                </a:cubicBezTo>
                <a:lnTo>
                  <a:pt x="0" y="228597"/>
                </a:lnTo>
                <a:cubicBezTo>
                  <a:pt x="0" y="102431"/>
                  <a:pt x="102431" y="0"/>
                  <a:pt x="228597" y="0"/>
                </a:cubicBezTo>
                <a:close/>
              </a:path>
            </a:pathLst>
          </a:custGeom>
          <a:gradFill rotWithShape="1" flip="none">
            <a:gsLst>
              <a:gs pos="0">
                <a:srgbClr val="85CDCA">
                  <a:alpha val="20000"/>
                </a:srgbClr>
              </a:gs>
              <a:gs pos="100000">
                <a:srgbClr val="E8A87C">
                  <a:alpha val="10000"/>
                </a:srgbClr>
              </a:gs>
            </a:gsLst>
            <a:lin ang="2700000" scaled="1"/>
          </a:gradFill>
          <a:ln w="25400">
            <a:solidFill>
              <a:srgbClr val="85CDCA">
                <a:alpha val="30196"/>
              </a:srgbClr>
            </a:solidFill>
            <a:prstDash val="solid"/>
          </a:ln>
          <a:effectLst>
            <a:outerShdw sx="100000" sy="100000" kx="0" ky="0" algn="bl" rotWithShape="0" blurRad="142875" dist="95250" dir="5400000">
              <a:srgbClr val="000000">
                <a:alpha val="10196"/>
              </a:srgbClr>
            </a:outerShdw>
          </a:effectLst>
        </p:spPr>
      </p:sp>
      <p:sp>
        <p:nvSpPr>
          <p:cNvPr id="53" name="Shape 51"/>
          <p:cNvSpPr/>
          <p:nvPr/>
        </p:nvSpPr>
        <p:spPr>
          <a:xfrm>
            <a:off x="8337500" y="4057650"/>
            <a:ext cx="533400" cy="533400"/>
          </a:xfrm>
          <a:custGeom>
            <a:avLst/>
            <a:gdLst/>
            <a:ahLst/>
            <a:cxnLst/>
            <a:rect l="l" t="t" r="r" b="b"/>
            <a:pathLst>
              <a:path w="533400" h="533400">
                <a:moveTo>
                  <a:pt x="266700" y="0"/>
                </a:moveTo>
                <a:lnTo>
                  <a:pt x="266700" y="0"/>
                </a:lnTo>
                <a:cubicBezTo>
                  <a:pt x="413896" y="0"/>
                  <a:pt x="533400" y="119504"/>
                  <a:pt x="533400" y="266700"/>
                </a:cubicBezTo>
                <a:lnTo>
                  <a:pt x="533400" y="266700"/>
                </a:lnTo>
                <a:cubicBezTo>
                  <a:pt x="533400" y="413896"/>
                  <a:pt x="413896" y="533400"/>
                  <a:pt x="266700" y="533400"/>
                </a:cubicBezTo>
                <a:lnTo>
                  <a:pt x="266700" y="533400"/>
                </a:lnTo>
                <a:cubicBezTo>
                  <a:pt x="119504" y="533400"/>
                  <a:pt x="0" y="413896"/>
                  <a:pt x="0" y="266700"/>
                </a:cubicBezTo>
                <a:lnTo>
                  <a:pt x="0" y="266700"/>
                </a:lnTo>
                <a:cubicBezTo>
                  <a:pt x="0" y="119504"/>
                  <a:pt x="119504" y="0"/>
                  <a:pt x="266700" y="0"/>
                </a:cubicBezTo>
                <a:close/>
              </a:path>
            </a:pathLst>
          </a:custGeom>
          <a:solidFill>
            <a:srgbClr val="85CDCA"/>
          </a:solidFill>
          <a:ln/>
        </p:spPr>
      </p:sp>
      <p:sp>
        <p:nvSpPr>
          <p:cNvPr id="54" name="Shape 52"/>
          <p:cNvSpPr/>
          <p:nvPr/>
        </p:nvSpPr>
        <p:spPr>
          <a:xfrm>
            <a:off x="8504188" y="4210050"/>
            <a:ext cx="200025" cy="228600"/>
          </a:xfrm>
          <a:custGeom>
            <a:avLst/>
            <a:gdLst/>
            <a:ahLst/>
            <a:cxnLst/>
            <a:rect l="l" t="t" r="r" b="b"/>
            <a:pathLst>
              <a:path w="200025" h="228600">
                <a:moveTo>
                  <a:pt x="114523" y="-14287"/>
                </a:moveTo>
                <a:cubicBezTo>
                  <a:pt x="128323" y="-14287"/>
                  <a:pt x="139526" y="-3084"/>
                  <a:pt x="139526" y="10716"/>
                </a:cubicBezTo>
                <a:cubicBezTo>
                  <a:pt x="139526" y="24515"/>
                  <a:pt x="128323" y="35719"/>
                  <a:pt x="114523" y="35719"/>
                </a:cubicBezTo>
                <a:cubicBezTo>
                  <a:pt x="100724" y="35719"/>
                  <a:pt x="89520" y="24515"/>
                  <a:pt x="89520" y="10716"/>
                </a:cubicBezTo>
                <a:cubicBezTo>
                  <a:pt x="89520" y="-3084"/>
                  <a:pt x="100724" y="-14287"/>
                  <a:pt x="114523" y="-14287"/>
                </a:cubicBezTo>
                <a:close/>
                <a:moveTo>
                  <a:pt x="55185" y="78581"/>
                </a:moveTo>
                <a:cubicBezTo>
                  <a:pt x="53712" y="78581"/>
                  <a:pt x="52417" y="79474"/>
                  <a:pt x="51881" y="80814"/>
                </a:cubicBezTo>
                <a:lnTo>
                  <a:pt x="42059" y="105326"/>
                </a:lnTo>
                <a:cubicBezTo>
                  <a:pt x="39112" y="112648"/>
                  <a:pt x="30807" y="116220"/>
                  <a:pt x="23485" y="113273"/>
                </a:cubicBezTo>
                <a:cubicBezTo>
                  <a:pt x="16163" y="110326"/>
                  <a:pt x="12591" y="102022"/>
                  <a:pt x="15538" y="94699"/>
                </a:cubicBezTo>
                <a:lnTo>
                  <a:pt x="25316" y="70187"/>
                </a:lnTo>
                <a:cubicBezTo>
                  <a:pt x="30227" y="57998"/>
                  <a:pt x="42014" y="50006"/>
                  <a:pt x="55185" y="50006"/>
                </a:cubicBezTo>
                <a:lnTo>
                  <a:pt x="98628" y="50006"/>
                </a:lnTo>
                <a:cubicBezTo>
                  <a:pt x="111353" y="50006"/>
                  <a:pt x="123096" y="56748"/>
                  <a:pt x="129480" y="67732"/>
                </a:cubicBezTo>
                <a:lnTo>
                  <a:pt x="144125" y="92869"/>
                </a:lnTo>
                <a:lnTo>
                  <a:pt x="171629" y="92869"/>
                </a:lnTo>
                <a:cubicBezTo>
                  <a:pt x="179531" y="92869"/>
                  <a:pt x="185916" y="99253"/>
                  <a:pt x="185916" y="107156"/>
                </a:cubicBezTo>
                <a:cubicBezTo>
                  <a:pt x="185916" y="115059"/>
                  <a:pt x="179531" y="121444"/>
                  <a:pt x="171629" y="121444"/>
                </a:cubicBezTo>
                <a:lnTo>
                  <a:pt x="144125" y="121444"/>
                </a:lnTo>
                <a:cubicBezTo>
                  <a:pt x="133945" y="121444"/>
                  <a:pt x="124569" y="116041"/>
                  <a:pt x="119435" y="107246"/>
                </a:cubicBezTo>
                <a:lnTo>
                  <a:pt x="114970" y="99611"/>
                </a:lnTo>
                <a:lnTo>
                  <a:pt x="105728" y="131043"/>
                </a:lnTo>
                <a:lnTo>
                  <a:pt x="139392" y="141134"/>
                </a:lnTo>
                <a:cubicBezTo>
                  <a:pt x="151760" y="144840"/>
                  <a:pt x="158055" y="158547"/>
                  <a:pt x="152832" y="170378"/>
                </a:cubicBezTo>
                <a:lnTo>
                  <a:pt x="127561" y="227261"/>
                </a:lnTo>
                <a:cubicBezTo>
                  <a:pt x="124346" y="234494"/>
                  <a:pt x="115907" y="237708"/>
                  <a:pt x="108719" y="234494"/>
                </a:cubicBezTo>
                <a:cubicBezTo>
                  <a:pt x="101531" y="231279"/>
                  <a:pt x="98271" y="222840"/>
                  <a:pt x="101486" y="215652"/>
                </a:cubicBezTo>
                <a:lnTo>
                  <a:pt x="123453" y="166181"/>
                </a:lnTo>
                <a:lnTo>
                  <a:pt x="80635" y="153323"/>
                </a:lnTo>
                <a:cubicBezTo>
                  <a:pt x="66035" y="148947"/>
                  <a:pt x="57418" y="133811"/>
                  <a:pt x="61124" y="119033"/>
                </a:cubicBezTo>
                <a:lnTo>
                  <a:pt x="71259" y="78581"/>
                </a:lnTo>
                <a:lnTo>
                  <a:pt x="55230" y="78581"/>
                </a:lnTo>
                <a:close/>
                <a:moveTo>
                  <a:pt x="51614" y="159395"/>
                </a:moveTo>
                <a:cubicBezTo>
                  <a:pt x="57552" y="166048"/>
                  <a:pt x="65321" y="171137"/>
                  <a:pt x="74474" y="173861"/>
                </a:cubicBezTo>
                <a:lnTo>
                  <a:pt x="76572" y="174486"/>
                </a:lnTo>
                <a:lnTo>
                  <a:pt x="73491" y="183103"/>
                </a:lnTo>
                <a:cubicBezTo>
                  <a:pt x="70902" y="190381"/>
                  <a:pt x="66348" y="196855"/>
                  <a:pt x="60409" y="201766"/>
                </a:cubicBezTo>
                <a:lnTo>
                  <a:pt x="23619" y="232083"/>
                </a:lnTo>
                <a:cubicBezTo>
                  <a:pt x="17547" y="237083"/>
                  <a:pt x="8528" y="236235"/>
                  <a:pt x="3527" y="230163"/>
                </a:cubicBezTo>
                <a:cubicBezTo>
                  <a:pt x="-1473" y="224091"/>
                  <a:pt x="-625" y="215072"/>
                  <a:pt x="5447" y="210071"/>
                </a:cubicBezTo>
                <a:lnTo>
                  <a:pt x="42237" y="179755"/>
                </a:lnTo>
                <a:cubicBezTo>
                  <a:pt x="44247" y="178103"/>
                  <a:pt x="45720" y="175959"/>
                  <a:pt x="46613" y="173548"/>
                </a:cubicBezTo>
                <a:lnTo>
                  <a:pt x="51614" y="159395"/>
                </a:lnTo>
                <a:close/>
              </a:path>
            </a:pathLst>
          </a:custGeom>
          <a:solidFill>
            <a:srgbClr val="FFFFFF"/>
          </a:solidFill>
          <a:ln/>
        </p:spPr>
      </p:sp>
      <p:sp>
        <p:nvSpPr>
          <p:cNvPr id="55" name="Text 53"/>
          <p:cNvSpPr/>
          <p:nvPr/>
        </p:nvSpPr>
        <p:spPr>
          <a:xfrm>
            <a:off x="8985200" y="4191000"/>
            <a:ext cx="221932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4A403A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Dezvoltare Psihomotrică</a:t>
            </a:r>
            <a:endParaRPr lang="en-US" sz="1600" dirty="0"/>
          </a:p>
        </p:txBody>
      </p:sp>
      <p:sp>
        <p:nvSpPr>
          <p:cNvPr id="56" name="Text 54"/>
          <p:cNvSpPr/>
          <p:nvPr/>
        </p:nvSpPr>
        <p:spPr>
          <a:xfrm>
            <a:off x="8337500" y="4705350"/>
            <a:ext cx="3352800" cy="60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350" b="1" dirty="0">
                <a:solidFill>
                  <a:srgbClr val="4A403A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(DPM)</a:t>
            </a:r>
            <a:pPr>
              <a:lnSpc>
                <a:spcPct val="140000"/>
              </a:lnSpc>
            </a:pPr>
            <a:r>
              <a:rPr lang="en-US" sz="1350" dirty="0">
                <a:solidFill>
                  <a:srgbClr val="4A403A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 - Dezvoltarea motricității grosiere și fine.</a:t>
            </a:r>
            <a:endParaRPr lang="en-US" sz="1600" dirty="0"/>
          </a:p>
        </p:txBody>
      </p:sp>
      <p:sp>
        <p:nvSpPr>
          <p:cNvPr id="57" name="Shape 55"/>
          <p:cNvSpPr/>
          <p:nvPr/>
        </p:nvSpPr>
        <p:spPr>
          <a:xfrm>
            <a:off x="8337500" y="5429250"/>
            <a:ext cx="3267075" cy="381000"/>
          </a:xfrm>
          <a:custGeom>
            <a:avLst/>
            <a:gdLst/>
            <a:ahLst/>
            <a:cxnLst/>
            <a:rect l="l" t="t" r="r" b="b"/>
            <a:pathLst>
              <a:path w="3267075" h="381000">
                <a:moveTo>
                  <a:pt x="76200" y="0"/>
                </a:moveTo>
                <a:lnTo>
                  <a:pt x="3190875" y="0"/>
                </a:lnTo>
                <a:cubicBezTo>
                  <a:pt x="3232931" y="0"/>
                  <a:pt x="3267075" y="34144"/>
                  <a:pt x="3267075" y="76200"/>
                </a:cubicBezTo>
                <a:lnTo>
                  <a:pt x="3267075" y="304800"/>
                </a:lnTo>
                <a:cubicBezTo>
                  <a:pt x="3267075" y="346856"/>
                  <a:pt x="3232931" y="381000"/>
                  <a:pt x="3190875" y="381000"/>
                </a:cubicBezTo>
                <a:lnTo>
                  <a:pt x="76200" y="381000"/>
                </a:lnTo>
                <a:cubicBezTo>
                  <a:pt x="34144" y="381000"/>
                  <a:pt x="0" y="346856"/>
                  <a:pt x="0" y="304800"/>
                </a:cubicBezTo>
                <a:lnTo>
                  <a:pt x="0" y="76200"/>
                </a:lnTo>
                <a:cubicBezTo>
                  <a:pt x="0" y="34144"/>
                  <a:pt x="34144" y="0"/>
                  <a:pt x="76200" y="0"/>
                </a:cubicBezTo>
                <a:close/>
              </a:path>
            </a:pathLst>
          </a:custGeom>
          <a:solidFill>
            <a:srgbClr val="FFFFFF">
              <a:alpha val="70196"/>
            </a:srgbClr>
          </a:solidFill>
          <a:ln/>
        </p:spPr>
      </p:sp>
      <p:sp>
        <p:nvSpPr>
          <p:cNvPr id="58" name="Shape 56"/>
          <p:cNvSpPr/>
          <p:nvPr/>
        </p:nvSpPr>
        <p:spPr>
          <a:xfrm>
            <a:off x="8470850" y="554355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27593" y="17502"/>
                </a:moveTo>
                <a:lnTo>
                  <a:pt x="50929" y="40838"/>
                </a:lnTo>
                <a:cubicBezTo>
                  <a:pt x="56346" y="33397"/>
                  <a:pt x="59531" y="24199"/>
                  <a:pt x="59531" y="14287"/>
                </a:cubicBezTo>
                <a:cubicBezTo>
                  <a:pt x="59531" y="10091"/>
                  <a:pt x="58966" y="6042"/>
                  <a:pt x="57894" y="2203"/>
                </a:cubicBezTo>
                <a:cubicBezTo>
                  <a:pt x="46583" y="5001"/>
                  <a:pt x="36284" y="10299"/>
                  <a:pt x="27593" y="17502"/>
                </a:cubicBezTo>
                <a:close/>
                <a:moveTo>
                  <a:pt x="17502" y="27593"/>
                </a:moveTo>
                <a:cubicBezTo>
                  <a:pt x="10299" y="36284"/>
                  <a:pt x="5001" y="46583"/>
                  <a:pt x="2203" y="57894"/>
                </a:cubicBezTo>
                <a:cubicBezTo>
                  <a:pt x="6042" y="58966"/>
                  <a:pt x="10091" y="59531"/>
                  <a:pt x="14288" y="59531"/>
                </a:cubicBezTo>
                <a:cubicBezTo>
                  <a:pt x="24199" y="59531"/>
                  <a:pt x="33367" y="56346"/>
                  <a:pt x="40838" y="50929"/>
                </a:cubicBezTo>
                <a:lnTo>
                  <a:pt x="17502" y="27593"/>
                </a:lnTo>
                <a:close/>
                <a:moveTo>
                  <a:pt x="76200" y="0"/>
                </a:moveTo>
                <a:cubicBezTo>
                  <a:pt x="74831" y="0"/>
                  <a:pt x="73462" y="30"/>
                  <a:pt x="72122" y="119"/>
                </a:cubicBezTo>
                <a:cubicBezTo>
                  <a:pt x="73223" y="4673"/>
                  <a:pt x="73819" y="9406"/>
                  <a:pt x="73819" y="14288"/>
                </a:cubicBezTo>
                <a:cubicBezTo>
                  <a:pt x="73819" y="28158"/>
                  <a:pt x="69086" y="40898"/>
                  <a:pt x="61139" y="51018"/>
                </a:cubicBezTo>
                <a:lnTo>
                  <a:pt x="76200" y="66109"/>
                </a:lnTo>
                <a:lnTo>
                  <a:pt x="124807" y="17502"/>
                </a:lnTo>
                <a:cubicBezTo>
                  <a:pt x="111591" y="6578"/>
                  <a:pt x="94684" y="0"/>
                  <a:pt x="76200" y="0"/>
                </a:cubicBezTo>
                <a:close/>
                <a:moveTo>
                  <a:pt x="14288" y="73819"/>
                </a:moveTo>
                <a:cubicBezTo>
                  <a:pt x="9406" y="73819"/>
                  <a:pt x="4643" y="73223"/>
                  <a:pt x="119" y="72122"/>
                </a:cubicBezTo>
                <a:cubicBezTo>
                  <a:pt x="60" y="73462"/>
                  <a:pt x="0" y="74831"/>
                  <a:pt x="0" y="76200"/>
                </a:cubicBezTo>
                <a:cubicBezTo>
                  <a:pt x="0" y="94684"/>
                  <a:pt x="6578" y="111591"/>
                  <a:pt x="17502" y="124807"/>
                </a:cubicBezTo>
                <a:lnTo>
                  <a:pt x="66109" y="76200"/>
                </a:lnTo>
                <a:lnTo>
                  <a:pt x="51018" y="61139"/>
                </a:lnTo>
                <a:cubicBezTo>
                  <a:pt x="40898" y="69086"/>
                  <a:pt x="28158" y="73819"/>
                  <a:pt x="14288" y="73819"/>
                </a:cubicBezTo>
                <a:close/>
                <a:moveTo>
                  <a:pt x="152281" y="80278"/>
                </a:moveTo>
                <a:cubicBezTo>
                  <a:pt x="152340" y="78938"/>
                  <a:pt x="152400" y="77569"/>
                  <a:pt x="152400" y="76200"/>
                </a:cubicBezTo>
                <a:cubicBezTo>
                  <a:pt x="152400" y="57716"/>
                  <a:pt x="145822" y="40809"/>
                  <a:pt x="134898" y="27593"/>
                </a:cubicBezTo>
                <a:lnTo>
                  <a:pt x="86291" y="76200"/>
                </a:lnTo>
                <a:lnTo>
                  <a:pt x="101382" y="91261"/>
                </a:lnTo>
                <a:cubicBezTo>
                  <a:pt x="111502" y="83314"/>
                  <a:pt x="124271" y="78581"/>
                  <a:pt x="138113" y="78581"/>
                </a:cubicBezTo>
                <a:cubicBezTo>
                  <a:pt x="142994" y="78581"/>
                  <a:pt x="147757" y="79177"/>
                  <a:pt x="152281" y="80278"/>
                </a:cubicBezTo>
                <a:close/>
                <a:moveTo>
                  <a:pt x="150168" y="94506"/>
                </a:moveTo>
                <a:cubicBezTo>
                  <a:pt x="146328" y="93434"/>
                  <a:pt x="142280" y="92869"/>
                  <a:pt x="138083" y="92869"/>
                </a:cubicBezTo>
                <a:cubicBezTo>
                  <a:pt x="128171" y="92869"/>
                  <a:pt x="119003" y="96054"/>
                  <a:pt x="111532" y="101471"/>
                </a:cubicBezTo>
                <a:lnTo>
                  <a:pt x="134868" y="124807"/>
                </a:lnTo>
                <a:cubicBezTo>
                  <a:pt x="142071" y="116116"/>
                  <a:pt x="147370" y="105817"/>
                  <a:pt x="150168" y="94506"/>
                </a:cubicBezTo>
                <a:close/>
                <a:moveTo>
                  <a:pt x="101471" y="111562"/>
                </a:moveTo>
                <a:cubicBezTo>
                  <a:pt x="96054" y="119003"/>
                  <a:pt x="92869" y="128201"/>
                  <a:pt x="92869" y="138113"/>
                </a:cubicBezTo>
                <a:cubicBezTo>
                  <a:pt x="92869" y="142309"/>
                  <a:pt x="93434" y="146358"/>
                  <a:pt x="94506" y="150197"/>
                </a:cubicBezTo>
                <a:cubicBezTo>
                  <a:pt x="105817" y="147399"/>
                  <a:pt x="116116" y="142101"/>
                  <a:pt x="124807" y="134898"/>
                </a:cubicBezTo>
                <a:lnTo>
                  <a:pt x="101471" y="111562"/>
                </a:lnTo>
                <a:close/>
                <a:moveTo>
                  <a:pt x="91261" y="101352"/>
                </a:moveTo>
                <a:lnTo>
                  <a:pt x="76200" y="86291"/>
                </a:lnTo>
                <a:lnTo>
                  <a:pt x="27593" y="134898"/>
                </a:lnTo>
                <a:cubicBezTo>
                  <a:pt x="40779" y="145822"/>
                  <a:pt x="57716" y="152400"/>
                  <a:pt x="76200" y="152400"/>
                </a:cubicBezTo>
                <a:cubicBezTo>
                  <a:pt x="77569" y="152400"/>
                  <a:pt x="78938" y="152370"/>
                  <a:pt x="80278" y="152281"/>
                </a:cubicBezTo>
                <a:cubicBezTo>
                  <a:pt x="79177" y="147727"/>
                  <a:pt x="78581" y="142994"/>
                  <a:pt x="78581" y="138113"/>
                </a:cubicBezTo>
                <a:cubicBezTo>
                  <a:pt x="78581" y="124242"/>
                  <a:pt x="83314" y="111502"/>
                  <a:pt x="91261" y="101382"/>
                </a:cubicBezTo>
                <a:close/>
              </a:path>
            </a:pathLst>
          </a:custGeom>
          <a:solidFill>
            <a:srgbClr val="85CDCA"/>
          </a:solidFill>
          <a:ln/>
        </p:spPr>
      </p:sp>
      <p:sp>
        <p:nvSpPr>
          <p:cNvPr id="59" name="Text 57"/>
          <p:cNvSpPr/>
          <p:nvPr/>
        </p:nvSpPr>
        <p:spPr>
          <a:xfrm>
            <a:off x="8718500" y="5505450"/>
            <a:ext cx="14478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4A403A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Motricitate grosieră</a:t>
            </a:r>
            <a:endParaRPr lang="en-US" sz="1600" dirty="0"/>
          </a:p>
        </p:txBody>
      </p:sp>
      <p:sp>
        <p:nvSpPr>
          <p:cNvPr id="60" name="Shape 58"/>
          <p:cNvSpPr/>
          <p:nvPr/>
        </p:nvSpPr>
        <p:spPr>
          <a:xfrm>
            <a:off x="8337500" y="5886450"/>
            <a:ext cx="3267075" cy="381000"/>
          </a:xfrm>
          <a:custGeom>
            <a:avLst/>
            <a:gdLst/>
            <a:ahLst/>
            <a:cxnLst/>
            <a:rect l="l" t="t" r="r" b="b"/>
            <a:pathLst>
              <a:path w="3267075" h="381000">
                <a:moveTo>
                  <a:pt x="76200" y="0"/>
                </a:moveTo>
                <a:lnTo>
                  <a:pt x="3190875" y="0"/>
                </a:lnTo>
                <a:cubicBezTo>
                  <a:pt x="3232931" y="0"/>
                  <a:pt x="3267075" y="34144"/>
                  <a:pt x="3267075" y="76200"/>
                </a:cubicBezTo>
                <a:lnTo>
                  <a:pt x="3267075" y="304800"/>
                </a:lnTo>
                <a:cubicBezTo>
                  <a:pt x="3267075" y="346856"/>
                  <a:pt x="3232931" y="381000"/>
                  <a:pt x="3190875" y="381000"/>
                </a:cubicBezTo>
                <a:lnTo>
                  <a:pt x="76200" y="381000"/>
                </a:lnTo>
                <a:cubicBezTo>
                  <a:pt x="34144" y="381000"/>
                  <a:pt x="0" y="346856"/>
                  <a:pt x="0" y="304800"/>
                </a:cubicBezTo>
                <a:lnTo>
                  <a:pt x="0" y="76200"/>
                </a:lnTo>
                <a:cubicBezTo>
                  <a:pt x="0" y="34144"/>
                  <a:pt x="34144" y="0"/>
                  <a:pt x="76200" y="0"/>
                </a:cubicBezTo>
                <a:close/>
              </a:path>
            </a:pathLst>
          </a:custGeom>
          <a:solidFill>
            <a:srgbClr val="FFFFFF">
              <a:alpha val="70196"/>
            </a:srgbClr>
          </a:solidFill>
          <a:ln/>
        </p:spPr>
      </p:sp>
      <p:sp>
        <p:nvSpPr>
          <p:cNvPr id="61" name="Shape 59"/>
          <p:cNvSpPr/>
          <p:nvPr/>
        </p:nvSpPr>
        <p:spPr>
          <a:xfrm>
            <a:off x="8470850" y="600075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85725" y="9525"/>
                </a:moveTo>
                <a:cubicBezTo>
                  <a:pt x="85725" y="4256"/>
                  <a:pt x="81469" y="0"/>
                  <a:pt x="76200" y="0"/>
                </a:cubicBezTo>
                <a:cubicBezTo>
                  <a:pt x="70931" y="0"/>
                  <a:pt x="66675" y="4256"/>
                  <a:pt x="66675" y="9525"/>
                </a:cubicBezTo>
                <a:lnTo>
                  <a:pt x="66675" y="71438"/>
                </a:lnTo>
                <a:cubicBezTo>
                  <a:pt x="66675" y="74057"/>
                  <a:pt x="64532" y="76200"/>
                  <a:pt x="61912" y="76200"/>
                </a:cubicBezTo>
                <a:cubicBezTo>
                  <a:pt x="59293" y="76200"/>
                  <a:pt x="57150" y="74057"/>
                  <a:pt x="57150" y="71438"/>
                </a:cubicBezTo>
                <a:lnTo>
                  <a:pt x="57150" y="19050"/>
                </a:lnTo>
                <a:cubicBezTo>
                  <a:pt x="57150" y="13781"/>
                  <a:pt x="52894" y="9525"/>
                  <a:pt x="47625" y="9525"/>
                </a:cubicBezTo>
                <a:cubicBezTo>
                  <a:pt x="42356" y="9525"/>
                  <a:pt x="38100" y="13781"/>
                  <a:pt x="38100" y="19050"/>
                </a:cubicBezTo>
                <a:lnTo>
                  <a:pt x="38100" y="100013"/>
                </a:lnTo>
                <a:cubicBezTo>
                  <a:pt x="38100" y="100459"/>
                  <a:pt x="38100" y="100935"/>
                  <a:pt x="38130" y="101382"/>
                </a:cubicBezTo>
                <a:lnTo>
                  <a:pt x="20122" y="84237"/>
                </a:lnTo>
                <a:cubicBezTo>
                  <a:pt x="15359" y="79712"/>
                  <a:pt x="7828" y="79891"/>
                  <a:pt x="3274" y="84653"/>
                </a:cubicBezTo>
                <a:cubicBezTo>
                  <a:pt x="-1280" y="89416"/>
                  <a:pt x="-1072" y="96947"/>
                  <a:pt x="3691" y="101501"/>
                </a:cubicBezTo>
                <a:lnTo>
                  <a:pt x="37148" y="133350"/>
                </a:lnTo>
                <a:cubicBezTo>
                  <a:pt x="49976" y="145584"/>
                  <a:pt x="67032" y="152400"/>
                  <a:pt x="84773" y="152400"/>
                </a:cubicBezTo>
                <a:lnTo>
                  <a:pt x="90488" y="152400"/>
                </a:lnTo>
                <a:cubicBezTo>
                  <a:pt x="119420" y="152400"/>
                  <a:pt x="142875" y="128945"/>
                  <a:pt x="142875" y="100013"/>
                </a:cubicBezTo>
                <a:lnTo>
                  <a:pt x="142875" y="38100"/>
                </a:lnTo>
                <a:cubicBezTo>
                  <a:pt x="142875" y="32831"/>
                  <a:pt x="138619" y="28575"/>
                  <a:pt x="133350" y="28575"/>
                </a:cubicBezTo>
                <a:cubicBezTo>
                  <a:pt x="128081" y="28575"/>
                  <a:pt x="123825" y="32831"/>
                  <a:pt x="123825" y="38100"/>
                </a:cubicBezTo>
                <a:lnTo>
                  <a:pt x="123825" y="71438"/>
                </a:lnTo>
                <a:cubicBezTo>
                  <a:pt x="123825" y="74057"/>
                  <a:pt x="121682" y="76200"/>
                  <a:pt x="119062" y="76200"/>
                </a:cubicBezTo>
                <a:cubicBezTo>
                  <a:pt x="116443" y="76200"/>
                  <a:pt x="114300" y="74057"/>
                  <a:pt x="114300" y="71438"/>
                </a:cubicBezTo>
                <a:lnTo>
                  <a:pt x="114300" y="19050"/>
                </a:lnTo>
                <a:cubicBezTo>
                  <a:pt x="114300" y="13781"/>
                  <a:pt x="110044" y="9525"/>
                  <a:pt x="104775" y="9525"/>
                </a:cubicBezTo>
                <a:cubicBezTo>
                  <a:pt x="99506" y="9525"/>
                  <a:pt x="95250" y="13781"/>
                  <a:pt x="95250" y="19050"/>
                </a:cubicBezTo>
                <a:lnTo>
                  <a:pt x="95250" y="71438"/>
                </a:lnTo>
                <a:cubicBezTo>
                  <a:pt x="95250" y="74057"/>
                  <a:pt x="93107" y="76200"/>
                  <a:pt x="90488" y="76200"/>
                </a:cubicBezTo>
                <a:cubicBezTo>
                  <a:pt x="87868" y="76200"/>
                  <a:pt x="85725" y="74057"/>
                  <a:pt x="85725" y="71438"/>
                </a:cubicBezTo>
                <a:lnTo>
                  <a:pt x="85725" y="9525"/>
                </a:lnTo>
                <a:close/>
              </a:path>
            </a:pathLst>
          </a:custGeom>
          <a:solidFill>
            <a:srgbClr val="E8A87C"/>
          </a:solidFill>
          <a:ln/>
        </p:spPr>
      </p:sp>
      <p:sp>
        <p:nvSpPr>
          <p:cNvPr id="62" name="Text 60"/>
          <p:cNvSpPr/>
          <p:nvPr/>
        </p:nvSpPr>
        <p:spPr>
          <a:xfrm>
            <a:off x="8718500" y="5962650"/>
            <a:ext cx="113347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rgbClr val="4A403A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Motricitate fină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BF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31755" y="331755"/>
            <a:ext cx="11727543" cy="39810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80000"/>
              </a:lnSpc>
            </a:pPr>
            <a:r>
              <a:rPr lang="en-US" sz="3135" b="1" dirty="0">
                <a:solidFill>
                  <a:srgbClr val="4A403A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Metode Pedagogice Inovatoare</a:t>
            </a:r>
            <a:endParaRPr lang="en-US" sz="1600" dirty="0"/>
          </a:p>
        </p:txBody>
      </p:sp>
      <p:sp>
        <p:nvSpPr>
          <p:cNvPr id="3" name="Shape 1"/>
          <p:cNvSpPr/>
          <p:nvPr/>
        </p:nvSpPr>
        <p:spPr>
          <a:xfrm>
            <a:off x="331755" y="829388"/>
            <a:ext cx="1061616" cy="66351"/>
          </a:xfrm>
          <a:custGeom>
            <a:avLst/>
            <a:gdLst/>
            <a:ahLst/>
            <a:cxnLst/>
            <a:rect l="l" t="t" r="r" b="b"/>
            <a:pathLst>
              <a:path w="1061616" h="66351">
                <a:moveTo>
                  <a:pt x="33176" y="0"/>
                </a:moveTo>
                <a:lnTo>
                  <a:pt x="1028441" y="0"/>
                </a:lnTo>
                <a:cubicBezTo>
                  <a:pt x="1046763" y="0"/>
                  <a:pt x="1061616" y="14853"/>
                  <a:pt x="1061616" y="33176"/>
                </a:cubicBezTo>
                <a:lnTo>
                  <a:pt x="1061616" y="33176"/>
                </a:lnTo>
                <a:cubicBezTo>
                  <a:pt x="1061616" y="51498"/>
                  <a:pt x="1046763" y="66351"/>
                  <a:pt x="1028441" y="66351"/>
                </a:cubicBezTo>
                <a:lnTo>
                  <a:pt x="33176" y="66351"/>
                </a:lnTo>
                <a:cubicBezTo>
                  <a:pt x="14853" y="66351"/>
                  <a:pt x="0" y="51498"/>
                  <a:pt x="0" y="33176"/>
                </a:cubicBezTo>
                <a:lnTo>
                  <a:pt x="0" y="33176"/>
                </a:lnTo>
                <a:cubicBezTo>
                  <a:pt x="0" y="14853"/>
                  <a:pt x="14853" y="0"/>
                  <a:pt x="33176" y="0"/>
                </a:cubicBezTo>
                <a:close/>
              </a:path>
            </a:pathLst>
          </a:custGeom>
          <a:solidFill>
            <a:srgbClr val="85CDCA"/>
          </a:solidFill>
          <a:ln/>
        </p:spPr>
      </p:sp>
      <p:sp>
        <p:nvSpPr>
          <p:cNvPr id="4" name="Shape 2"/>
          <p:cNvSpPr/>
          <p:nvPr/>
        </p:nvSpPr>
        <p:spPr>
          <a:xfrm>
            <a:off x="331755" y="1111380"/>
            <a:ext cx="5664718" cy="1816359"/>
          </a:xfrm>
          <a:custGeom>
            <a:avLst/>
            <a:gdLst/>
            <a:ahLst/>
            <a:cxnLst/>
            <a:rect l="l" t="t" r="r" b="b"/>
            <a:pathLst>
              <a:path w="5664718" h="1816359">
                <a:moveTo>
                  <a:pt x="33176" y="0"/>
                </a:moveTo>
                <a:lnTo>
                  <a:pt x="5631543" y="0"/>
                </a:lnTo>
                <a:cubicBezTo>
                  <a:pt x="5649865" y="0"/>
                  <a:pt x="5664718" y="14853"/>
                  <a:pt x="5664718" y="33176"/>
                </a:cubicBezTo>
                <a:lnTo>
                  <a:pt x="5664718" y="1617304"/>
                </a:lnTo>
                <a:cubicBezTo>
                  <a:pt x="5664718" y="1727239"/>
                  <a:pt x="5575598" y="1816359"/>
                  <a:pt x="5465664" y="1816359"/>
                </a:cubicBezTo>
                <a:lnTo>
                  <a:pt x="199055" y="1816359"/>
                </a:lnTo>
                <a:cubicBezTo>
                  <a:pt x="89120" y="1816359"/>
                  <a:pt x="0" y="1727239"/>
                  <a:pt x="0" y="1617304"/>
                </a:cubicBezTo>
                <a:lnTo>
                  <a:pt x="0" y="33176"/>
                </a:lnTo>
                <a:cubicBezTo>
                  <a:pt x="0" y="14865"/>
                  <a:pt x="14865" y="0"/>
                  <a:pt x="33176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sx="100000" sy="100000" kx="0" ky="0" algn="bl" rotWithShape="0" blurRad="124408" dist="82939" dir="5400000">
              <a:srgbClr val="000000">
                <a:alpha val="10196"/>
              </a:srgbClr>
            </a:outerShdw>
          </a:effectLst>
        </p:spPr>
      </p:sp>
      <p:sp>
        <p:nvSpPr>
          <p:cNvPr id="5" name="Shape 3"/>
          <p:cNvSpPr/>
          <p:nvPr/>
        </p:nvSpPr>
        <p:spPr>
          <a:xfrm>
            <a:off x="331755" y="1111380"/>
            <a:ext cx="5664718" cy="33176"/>
          </a:xfrm>
          <a:custGeom>
            <a:avLst/>
            <a:gdLst/>
            <a:ahLst/>
            <a:cxnLst/>
            <a:rect l="l" t="t" r="r" b="b"/>
            <a:pathLst>
              <a:path w="5664718" h="33176">
                <a:moveTo>
                  <a:pt x="33176" y="0"/>
                </a:moveTo>
                <a:lnTo>
                  <a:pt x="5631543" y="0"/>
                </a:lnTo>
                <a:cubicBezTo>
                  <a:pt x="5649865" y="0"/>
                  <a:pt x="5664718" y="14853"/>
                  <a:pt x="5664718" y="33176"/>
                </a:cubicBezTo>
                <a:lnTo>
                  <a:pt x="5664718" y="33176"/>
                </a:lnTo>
                <a:lnTo>
                  <a:pt x="0" y="33176"/>
                </a:lnTo>
                <a:lnTo>
                  <a:pt x="0" y="33176"/>
                </a:lnTo>
                <a:cubicBezTo>
                  <a:pt x="0" y="14853"/>
                  <a:pt x="14853" y="0"/>
                  <a:pt x="33176" y="0"/>
                </a:cubicBezTo>
                <a:close/>
              </a:path>
            </a:pathLst>
          </a:custGeom>
          <a:solidFill>
            <a:srgbClr val="E8A87C"/>
          </a:solidFill>
          <a:ln/>
        </p:spPr>
      </p:sp>
      <p:sp>
        <p:nvSpPr>
          <p:cNvPr id="6" name="Shape 4"/>
          <p:cNvSpPr/>
          <p:nvPr/>
        </p:nvSpPr>
        <p:spPr>
          <a:xfrm>
            <a:off x="497633" y="1293845"/>
            <a:ext cx="464457" cy="464457"/>
          </a:xfrm>
          <a:custGeom>
            <a:avLst/>
            <a:gdLst/>
            <a:ahLst/>
            <a:cxnLst/>
            <a:rect l="l" t="t" r="r" b="b"/>
            <a:pathLst>
              <a:path w="464457" h="464457">
                <a:moveTo>
                  <a:pt x="232229" y="0"/>
                </a:moveTo>
                <a:lnTo>
                  <a:pt x="232229" y="0"/>
                </a:lnTo>
                <a:cubicBezTo>
                  <a:pt x="360485" y="0"/>
                  <a:pt x="464457" y="103972"/>
                  <a:pt x="464457" y="232229"/>
                </a:cubicBezTo>
                <a:lnTo>
                  <a:pt x="464457" y="232229"/>
                </a:lnTo>
                <a:cubicBezTo>
                  <a:pt x="464457" y="360485"/>
                  <a:pt x="360485" y="464457"/>
                  <a:pt x="232229" y="464457"/>
                </a:cubicBezTo>
                <a:lnTo>
                  <a:pt x="232229" y="464457"/>
                </a:lnTo>
                <a:cubicBezTo>
                  <a:pt x="103972" y="464457"/>
                  <a:pt x="0" y="360485"/>
                  <a:pt x="0" y="232229"/>
                </a:cubicBezTo>
                <a:lnTo>
                  <a:pt x="0" y="232229"/>
                </a:lnTo>
                <a:cubicBezTo>
                  <a:pt x="0" y="103972"/>
                  <a:pt x="103972" y="0"/>
                  <a:pt x="232229" y="0"/>
                </a:cubicBezTo>
                <a:close/>
              </a:path>
            </a:pathLst>
          </a:custGeom>
          <a:solidFill>
            <a:srgbClr val="E8A87C"/>
          </a:solidFill>
          <a:ln/>
        </p:spPr>
      </p:sp>
      <p:sp>
        <p:nvSpPr>
          <p:cNvPr id="7" name="Shape 5"/>
          <p:cNvSpPr/>
          <p:nvPr/>
        </p:nvSpPr>
        <p:spPr>
          <a:xfrm>
            <a:off x="630335" y="1426547"/>
            <a:ext cx="199053" cy="199053"/>
          </a:xfrm>
          <a:custGeom>
            <a:avLst/>
            <a:gdLst/>
            <a:ahLst/>
            <a:cxnLst/>
            <a:rect l="l" t="t" r="r" b="b"/>
            <a:pathLst>
              <a:path w="199053" h="199053">
                <a:moveTo>
                  <a:pt x="87086" y="0"/>
                </a:moveTo>
                <a:cubicBezTo>
                  <a:pt x="100809" y="0"/>
                  <a:pt x="111967" y="8359"/>
                  <a:pt x="111967" y="18661"/>
                </a:cubicBezTo>
                <a:cubicBezTo>
                  <a:pt x="111967" y="22704"/>
                  <a:pt x="110257" y="26437"/>
                  <a:pt x="107302" y="29508"/>
                </a:cubicBezTo>
                <a:cubicBezTo>
                  <a:pt x="104736" y="32191"/>
                  <a:pt x="102637" y="35456"/>
                  <a:pt x="102637" y="39189"/>
                </a:cubicBezTo>
                <a:cubicBezTo>
                  <a:pt x="102637" y="45020"/>
                  <a:pt x="107380" y="49763"/>
                  <a:pt x="113211" y="49763"/>
                </a:cubicBezTo>
                <a:lnTo>
                  <a:pt x="130629" y="49763"/>
                </a:lnTo>
                <a:cubicBezTo>
                  <a:pt x="140931" y="49763"/>
                  <a:pt x="149290" y="58122"/>
                  <a:pt x="149290" y="68424"/>
                </a:cubicBezTo>
                <a:lnTo>
                  <a:pt x="149290" y="85842"/>
                </a:lnTo>
                <a:cubicBezTo>
                  <a:pt x="149290" y="91673"/>
                  <a:pt x="154033" y="96416"/>
                  <a:pt x="159864" y="96416"/>
                </a:cubicBezTo>
                <a:cubicBezTo>
                  <a:pt x="163558" y="96416"/>
                  <a:pt x="166862" y="94317"/>
                  <a:pt x="169545" y="91751"/>
                </a:cubicBezTo>
                <a:cubicBezTo>
                  <a:pt x="172616" y="88835"/>
                  <a:pt x="176349" y="87086"/>
                  <a:pt x="180392" y="87086"/>
                </a:cubicBezTo>
                <a:cubicBezTo>
                  <a:pt x="190694" y="87086"/>
                  <a:pt x="199053" y="98244"/>
                  <a:pt x="199053" y="111967"/>
                </a:cubicBezTo>
                <a:cubicBezTo>
                  <a:pt x="199053" y="125691"/>
                  <a:pt x="190694" y="136849"/>
                  <a:pt x="180392" y="136849"/>
                </a:cubicBezTo>
                <a:cubicBezTo>
                  <a:pt x="176349" y="136849"/>
                  <a:pt x="172577" y="135138"/>
                  <a:pt x="169545" y="132184"/>
                </a:cubicBezTo>
                <a:cubicBezTo>
                  <a:pt x="166862" y="129618"/>
                  <a:pt x="163597" y="127518"/>
                  <a:pt x="159864" y="127518"/>
                </a:cubicBezTo>
                <a:cubicBezTo>
                  <a:pt x="154033" y="127518"/>
                  <a:pt x="149290" y="132261"/>
                  <a:pt x="149290" y="138093"/>
                </a:cubicBezTo>
                <a:lnTo>
                  <a:pt x="149290" y="180392"/>
                </a:lnTo>
                <a:cubicBezTo>
                  <a:pt x="149290" y="190694"/>
                  <a:pt x="140931" y="199053"/>
                  <a:pt x="130629" y="199053"/>
                </a:cubicBezTo>
                <a:lnTo>
                  <a:pt x="108546" y="199053"/>
                </a:lnTo>
                <a:cubicBezTo>
                  <a:pt x="103570" y="199053"/>
                  <a:pt x="99527" y="195010"/>
                  <a:pt x="99527" y="190033"/>
                </a:cubicBezTo>
                <a:cubicBezTo>
                  <a:pt x="99527" y="186457"/>
                  <a:pt x="101781" y="183308"/>
                  <a:pt x="104658" y="181169"/>
                </a:cubicBezTo>
                <a:cubicBezTo>
                  <a:pt x="109168" y="177787"/>
                  <a:pt x="111967" y="173122"/>
                  <a:pt x="111967" y="167951"/>
                </a:cubicBezTo>
                <a:cubicBezTo>
                  <a:pt x="111967" y="157648"/>
                  <a:pt x="100809" y="149290"/>
                  <a:pt x="87086" y="149290"/>
                </a:cubicBezTo>
                <a:cubicBezTo>
                  <a:pt x="73362" y="149290"/>
                  <a:pt x="62204" y="157648"/>
                  <a:pt x="62204" y="167951"/>
                </a:cubicBezTo>
                <a:cubicBezTo>
                  <a:pt x="62204" y="173122"/>
                  <a:pt x="65003" y="177787"/>
                  <a:pt x="69513" y="181169"/>
                </a:cubicBezTo>
                <a:cubicBezTo>
                  <a:pt x="72390" y="183308"/>
                  <a:pt x="74645" y="186418"/>
                  <a:pt x="74645" y="190033"/>
                </a:cubicBezTo>
                <a:cubicBezTo>
                  <a:pt x="74645" y="195010"/>
                  <a:pt x="70602" y="199053"/>
                  <a:pt x="65625" y="199053"/>
                </a:cubicBezTo>
                <a:lnTo>
                  <a:pt x="18661" y="199053"/>
                </a:lnTo>
                <a:cubicBezTo>
                  <a:pt x="8359" y="199053"/>
                  <a:pt x="0" y="190694"/>
                  <a:pt x="0" y="180392"/>
                </a:cubicBezTo>
                <a:lnTo>
                  <a:pt x="0" y="133428"/>
                </a:lnTo>
                <a:cubicBezTo>
                  <a:pt x="0" y="128451"/>
                  <a:pt x="4043" y="124408"/>
                  <a:pt x="9020" y="124408"/>
                </a:cubicBezTo>
                <a:cubicBezTo>
                  <a:pt x="12596" y="124408"/>
                  <a:pt x="15745" y="126663"/>
                  <a:pt x="17884" y="129540"/>
                </a:cubicBezTo>
                <a:cubicBezTo>
                  <a:pt x="21266" y="134050"/>
                  <a:pt x="25931" y="136849"/>
                  <a:pt x="31102" y="136849"/>
                </a:cubicBezTo>
                <a:cubicBezTo>
                  <a:pt x="41405" y="136849"/>
                  <a:pt x="49763" y="125691"/>
                  <a:pt x="49763" y="111967"/>
                </a:cubicBezTo>
                <a:cubicBezTo>
                  <a:pt x="49763" y="98244"/>
                  <a:pt x="41405" y="87086"/>
                  <a:pt x="31102" y="87086"/>
                </a:cubicBezTo>
                <a:cubicBezTo>
                  <a:pt x="25931" y="87086"/>
                  <a:pt x="21266" y="89885"/>
                  <a:pt x="17884" y="94395"/>
                </a:cubicBezTo>
                <a:cubicBezTo>
                  <a:pt x="15745" y="97272"/>
                  <a:pt x="12635" y="99527"/>
                  <a:pt x="9020" y="99527"/>
                </a:cubicBezTo>
                <a:cubicBezTo>
                  <a:pt x="4043" y="99527"/>
                  <a:pt x="0" y="95483"/>
                  <a:pt x="0" y="90507"/>
                </a:cubicBezTo>
                <a:lnTo>
                  <a:pt x="0" y="68424"/>
                </a:lnTo>
                <a:cubicBezTo>
                  <a:pt x="0" y="58122"/>
                  <a:pt x="8359" y="49763"/>
                  <a:pt x="18661" y="49763"/>
                </a:cubicBezTo>
                <a:lnTo>
                  <a:pt x="60960" y="49763"/>
                </a:lnTo>
                <a:cubicBezTo>
                  <a:pt x="66792" y="49763"/>
                  <a:pt x="71535" y="45020"/>
                  <a:pt x="71535" y="39189"/>
                </a:cubicBezTo>
                <a:cubicBezTo>
                  <a:pt x="71535" y="35495"/>
                  <a:pt x="69435" y="32191"/>
                  <a:pt x="66869" y="29508"/>
                </a:cubicBezTo>
                <a:cubicBezTo>
                  <a:pt x="63954" y="26437"/>
                  <a:pt x="62204" y="22704"/>
                  <a:pt x="62204" y="18661"/>
                </a:cubicBezTo>
                <a:cubicBezTo>
                  <a:pt x="62204" y="8359"/>
                  <a:pt x="73362" y="0"/>
                  <a:pt x="87086" y="0"/>
                </a:cubicBezTo>
                <a:close/>
              </a:path>
            </a:pathLst>
          </a:custGeom>
          <a:solidFill>
            <a:srgbClr val="FFFFFF"/>
          </a:solidFill>
          <a:ln/>
        </p:spPr>
      </p:sp>
      <p:sp>
        <p:nvSpPr>
          <p:cNvPr id="8" name="Text 6"/>
          <p:cNvSpPr/>
          <p:nvPr/>
        </p:nvSpPr>
        <p:spPr>
          <a:xfrm>
            <a:off x="1061616" y="1393371"/>
            <a:ext cx="2305698" cy="2654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567" b="1" dirty="0">
                <a:solidFill>
                  <a:srgbClr val="4A403A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Jocul - Metoda Centrală</a:t>
            </a:r>
            <a:endParaRPr lang="en-US" sz="1600" dirty="0"/>
          </a:p>
        </p:txBody>
      </p:sp>
      <p:sp>
        <p:nvSpPr>
          <p:cNvPr id="9" name="Text 7"/>
          <p:cNvSpPr/>
          <p:nvPr/>
        </p:nvSpPr>
        <p:spPr>
          <a:xfrm>
            <a:off x="497633" y="1857829"/>
            <a:ext cx="5407608" cy="9040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176" dirty="0">
                <a:solidFill>
                  <a:srgbClr val="4A403A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Jocul este metoda principală de învățare, stimulând </a:t>
            </a:r>
            <a:pPr>
              <a:lnSpc>
                <a:spcPct val="140000"/>
              </a:lnSpc>
            </a:pPr>
            <a:r>
              <a:rPr lang="en-US" sz="1176" b="1" dirty="0">
                <a:solidFill>
                  <a:srgbClr val="4A403A"/>
                </a:solidFill>
                <a:highlight>
                  <a:srgbClr val="E8A87C">
                    <a:alpha val="30000"/>
                  </a:srgbClr>
                </a:highlight>
                <a:latin typeface="MiSans" pitchFamily="34" charset="0"/>
                <a:ea typeface="MiSans" pitchFamily="34" charset="-122"/>
                <a:cs typeface="MiSans" pitchFamily="34" charset="-120"/>
              </a:rPr>
              <a:t>creativitatea, imaginația și dezvoltarea socială </a:t>
            </a:r>
            <a:pPr>
              <a:lnSpc>
                <a:spcPct val="140000"/>
              </a:lnSpc>
            </a:pPr>
            <a:r>
              <a:rPr lang="en-US" sz="1176" dirty="0">
                <a:solidFill>
                  <a:srgbClr val="4A403A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a copiilor.</a:t>
            </a:r>
            <a:endParaRPr lang="en-US" sz="1600" dirty="0"/>
          </a:p>
        </p:txBody>
      </p:sp>
      <p:sp>
        <p:nvSpPr>
          <p:cNvPr id="10" name="Shape 8"/>
          <p:cNvSpPr/>
          <p:nvPr/>
        </p:nvSpPr>
        <p:spPr>
          <a:xfrm>
            <a:off x="331755" y="3075603"/>
            <a:ext cx="5664718" cy="1816359"/>
          </a:xfrm>
          <a:custGeom>
            <a:avLst/>
            <a:gdLst/>
            <a:ahLst/>
            <a:cxnLst/>
            <a:rect l="l" t="t" r="r" b="b"/>
            <a:pathLst>
              <a:path w="5664718" h="1816359">
                <a:moveTo>
                  <a:pt x="33176" y="0"/>
                </a:moveTo>
                <a:lnTo>
                  <a:pt x="5631543" y="0"/>
                </a:lnTo>
                <a:cubicBezTo>
                  <a:pt x="5649865" y="0"/>
                  <a:pt x="5664718" y="14853"/>
                  <a:pt x="5664718" y="33176"/>
                </a:cubicBezTo>
                <a:lnTo>
                  <a:pt x="5664718" y="1617304"/>
                </a:lnTo>
                <a:cubicBezTo>
                  <a:pt x="5664718" y="1727239"/>
                  <a:pt x="5575598" y="1816359"/>
                  <a:pt x="5465664" y="1816359"/>
                </a:cubicBezTo>
                <a:lnTo>
                  <a:pt x="199055" y="1816359"/>
                </a:lnTo>
                <a:cubicBezTo>
                  <a:pt x="89120" y="1816359"/>
                  <a:pt x="0" y="1727239"/>
                  <a:pt x="0" y="1617304"/>
                </a:cubicBezTo>
                <a:lnTo>
                  <a:pt x="0" y="33176"/>
                </a:lnTo>
                <a:cubicBezTo>
                  <a:pt x="0" y="14865"/>
                  <a:pt x="14865" y="0"/>
                  <a:pt x="33176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sx="100000" sy="100000" kx="0" ky="0" algn="bl" rotWithShape="0" blurRad="124408" dist="82939" dir="5400000">
              <a:srgbClr val="000000">
                <a:alpha val="10196"/>
              </a:srgbClr>
            </a:outerShdw>
          </a:effectLst>
        </p:spPr>
      </p:sp>
      <p:sp>
        <p:nvSpPr>
          <p:cNvPr id="11" name="Shape 9"/>
          <p:cNvSpPr/>
          <p:nvPr/>
        </p:nvSpPr>
        <p:spPr>
          <a:xfrm>
            <a:off x="331755" y="3075603"/>
            <a:ext cx="5664718" cy="33176"/>
          </a:xfrm>
          <a:custGeom>
            <a:avLst/>
            <a:gdLst/>
            <a:ahLst/>
            <a:cxnLst/>
            <a:rect l="l" t="t" r="r" b="b"/>
            <a:pathLst>
              <a:path w="5664718" h="33176">
                <a:moveTo>
                  <a:pt x="33176" y="0"/>
                </a:moveTo>
                <a:lnTo>
                  <a:pt x="5631543" y="0"/>
                </a:lnTo>
                <a:cubicBezTo>
                  <a:pt x="5649865" y="0"/>
                  <a:pt x="5664718" y="14853"/>
                  <a:pt x="5664718" y="33176"/>
                </a:cubicBezTo>
                <a:lnTo>
                  <a:pt x="5664718" y="33176"/>
                </a:lnTo>
                <a:lnTo>
                  <a:pt x="0" y="33176"/>
                </a:lnTo>
                <a:lnTo>
                  <a:pt x="0" y="33176"/>
                </a:lnTo>
                <a:cubicBezTo>
                  <a:pt x="0" y="14853"/>
                  <a:pt x="14853" y="0"/>
                  <a:pt x="33176" y="0"/>
                </a:cubicBezTo>
                <a:close/>
              </a:path>
            </a:pathLst>
          </a:custGeom>
          <a:solidFill>
            <a:srgbClr val="85CDCA"/>
          </a:solidFill>
          <a:ln/>
        </p:spPr>
      </p:sp>
      <p:sp>
        <p:nvSpPr>
          <p:cNvPr id="12" name="Shape 10"/>
          <p:cNvSpPr/>
          <p:nvPr/>
        </p:nvSpPr>
        <p:spPr>
          <a:xfrm>
            <a:off x="497633" y="3258068"/>
            <a:ext cx="464457" cy="464457"/>
          </a:xfrm>
          <a:custGeom>
            <a:avLst/>
            <a:gdLst/>
            <a:ahLst/>
            <a:cxnLst/>
            <a:rect l="l" t="t" r="r" b="b"/>
            <a:pathLst>
              <a:path w="464457" h="464457">
                <a:moveTo>
                  <a:pt x="232229" y="0"/>
                </a:moveTo>
                <a:lnTo>
                  <a:pt x="232229" y="0"/>
                </a:lnTo>
                <a:cubicBezTo>
                  <a:pt x="360485" y="0"/>
                  <a:pt x="464457" y="103972"/>
                  <a:pt x="464457" y="232229"/>
                </a:cubicBezTo>
                <a:lnTo>
                  <a:pt x="464457" y="232229"/>
                </a:lnTo>
                <a:cubicBezTo>
                  <a:pt x="464457" y="360485"/>
                  <a:pt x="360485" y="464457"/>
                  <a:pt x="232229" y="464457"/>
                </a:cubicBezTo>
                <a:lnTo>
                  <a:pt x="232229" y="464457"/>
                </a:lnTo>
                <a:cubicBezTo>
                  <a:pt x="103972" y="464457"/>
                  <a:pt x="0" y="360485"/>
                  <a:pt x="0" y="232229"/>
                </a:cubicBezTo>
                <a:lnTo>
                  <a:pt x="0" y="232229"/>
                </a:lnTo>
                <a:cubicBezTo>
                  <a:pt x="0" y="103972"/>
                  <a:pt x="103972" y="0"/>
                  <a:pt x="232229" y="0"/>
                </a:cubicBezTo>
                <a:close/>
              </a:path>
            </a:pathLst>
          </a:custGeom>
          <a:solidFill>
            <a:srgbClr val="85CDCA"/>
          </a:solidFill>
          <a:ln/>
        </p:spPr>
      </p:sp>
      <p:sp>
        <p:nvSpPr>
          <p:cNvPr id="13" name="Shape 11"/>
          <p:cNvSpPr/>
          <p:nvPr/>
        </p:nvSpPr>
        <p:spPr>
          <a:xfrm>
            <a:off x="630335" y="3390770"/>
            <a:ext cx="199053" cy="199053"/>
          </a:xfrm>
          <a:custGeom>
            <a:avLst/>
            <a:gdLst/>
            <a:ahLst/>
            <a:cxnLst/>
            <a:rect l="l" t="t" r="r" b="b"/>
            <a:pathLst>
              <a:path w="199053" h="199053">
                <a:moveTo>
                  <a:pt x="0" y="31102"/>
                </a:moveTo>
                <a:cubicBezTo>
                  <a:pt x="0" y="20799"/>
                  <a:pt x="8359" y="12441"/>
                  <a:pt x="18661" y="12441"/>
                </a:cubicBezTo>
                <a:lnTo>
                  <a:pt x="55984" y="12441"/>
                </a:lnTo>
                <a:cubicBezTo>
                  <a:pt x="66286" y="12441"/>
                  <a:pt x="74645" y="20799"/>
                  <a:pt x="74645" y="31102"/>
                </a:cubicBezTo>
                <a:lnTo>
                  <a:pt x="74645" y="37322"/>
                </a:lnTo>
                <a:lnTo>
                  <a:pt x="124408" y="37322"/>
                </a:lnTo>
                <a:lnTo>
                  <a:pt x="124408" y="31102"/>
                </a:lnTo>
                <a:cubicBezTo>
                  <a:pt x="124408" y="20799"/>
                  <a:pt x="132767" y="12441"/>
                  <a:pt x="143069" y="12441"/>
                </a:cubicBezTo>
                <a:lnTo>
                  <a:pt x="180392" y="12441"/>
                </a:lnTo>
                <a:cubicBezTo>
                  <a:pt x="190694" y="12441"/>
                  <a:pt x="199053" y="20799"/>
                  <a:pt x="199053" y="31102"/>
                </a:cubicBezTo>
                <a:lnTo>
                  <a:pt x="199053" y="68424"/>
                </a:lnTo>
                <a:cubicBezTo>
                  <a:pt x="199053" y="78727"/>
                  <a:pt x="190694" y="87086"/>
                  <a:pt x="180392" y="87086"/>
                </a:cubicBezTo>
                <a:lnTo>
                  <a:pt x="143069" y="87086"/>
                </a:lnTo>
                <a:cubicBezTo>
                  <a:pt x="132767" y="87086"/>
                  <a:pt x="124408" y="78727"/>
                  <a:pt x="124408" y="68424"/>
                </a:cubicBezTo>
                <a:lnTo>
                  <a:pt x="124408" y="62204"/>
                </a:lnTo>
                <a:lnTo>
                  <a:pt x="74645" y="62204"/>
                </a:lnTo>
                <a:lnTo>
                  <a:pt x="74645" y="68424"/>
                </a:lnTo>
                <a:cubicBezTo>
                  <a:pt x="74645" y="71263"/>
                  <a:pt x="73984" y="73984"/>
                  <a:pt x="72857" y="76394"/>
                </a:cubicBezTo>
                <a:lnTo>
                  <a:pt x="99527" y="111967"/>
                </a:lnTo>
                <a:lnTo>
                  <a:pt x="130629" y="111967"/>
                </a:lnTo>
                <a:cubicBezTo>
                  <a:pt x="140931" y="111967"/>
                  <a:pt x="149290" y="120326"/>
                  <a:pt x="149290" y="130629"/>
                </a:cubicBezTo>
                <a:lnTo>
                  <a:pt x="149290" y="167951"/>
                </a:lnTo>
                <a:cubicBezTo>
                  <a:pt x="149290" y="178254"/>
                  <a:pt x="140931" y="186612"/>
                  <a:pt x="130629" y="186612"/>
                </a:cubicBezTo>
                <a:lnTo>
                  <a:pt x="93306" y="186612"/>
                </a:lnTo>
                <a:cubicBezTo>
                  <a:pt x="83004" y="186612"/>
                  <a:pt x="74645" y="178254"/>
                  <a:pt x="74645" y="167951"/>
                </a:cubicBezTo>
                <a:lnTo>
                  <a:pt x="74645" y="130629"/>
                </a:lnTo>
                <a:cubicBezTo>
                  <a:pt x="74645" y="127791"/>
                  <a:pt x="75306" y="125069"/>
                  <a:pt x="76433" y="122659"/>
                </a:cubicBezTo>
                <a:lnTo>
                  <a:pt x="49763" y="87086"/>
                </a:lnTo>
                <a:lnTo>
                  <a:pt x="18661" y="87086"/>
                </a:lnTo>
                <a:cubicBezTo>
                  <a:pt x="8359" y="87086"/>
                  <a:pt x="0" y="78727"/>
                  <a:pt x="0" y="68424"/>
                </a:cubicBezTo>
                <a:lnTo>
                  <a:pt x="0" y="31102"/>
                </a:lnTo>
                <a:close/>
              </a:path>
            </a:pathLst>
          </a:custGeom>
          <a:solidFill>
            <a:srgbClr val="FFFFFF"/>
          </a:solidFill>
          <a:ln/>
        </p:spPr>
      </p:sp>
      <p:sp>
        <p:nvSpPr>
          <p:cNvPr id="14" name="Text 12"/>
          <p:cNvSpPr/>
          <p:nvPr/>
        </p:nvSpPr>
        <p:spPr>
          <a:xfrm>
            <a:off x="1061616" y="3357595"/>
            <a:ext cx="1758302" cy="2654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567" b="1" dirty="0">
                <a:solidFill>
                  <a:srgbClr val="4A403A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Proiecte Tematice</a:t>
            </a:r>
            <a:endParaRPr lang="en-US" sz="1600" dirty="0"/>
          </a:p>
        </p:txBody>
      </p:sp>
      <p:sp>
        <p:nvSpPr>
          <p:cNvPr id="15" name="Text 13"/>
          <p:cNvSpPr/>
          <p:nvPr/>
        </p:nvSpPr>
        <p:spPr>
          <a:xfrm>
            <a:off x="497633" y="3822052"/>
            <a:ext cx="5407608" cy="9040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176" dirty="0">
                <a:solidFill>
                  <a:srgbClr val="4A403A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Abordarea interdisciplinară prin </a:t>
            </a:r>
            <a:pPr>
              <a:lnSpc>
                <a:spcPct val="140000"/>
              </a:lnSpc>
            </a:pPr>
            <a:r>
              <a:rPr lang="en-US" sz="1176" b="1" dirty="0">
                <a:solidFill>
                  <a:srgbClr val="4A403A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proiecte tematice</a:t>
            </a:r>
            <a:pPr>
              <a:lnSpc>
                <a:spcPct val="140000"/>
              </a:lnSpc>
            </a:pPr>
            <a:r>
              <a:rPr lang="en-US" sz="1176" dirty="0">
                <a:solidFill>
                  <a:srgbClr val="4A403A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 care integrează multiple domenii de dezvoltare.</a:t>
            </a:r>
            <a:endParaRPr lang="en-US" sz="1600" dirty="0"/>
          </a:p>
        </p:txBody>
      </p:sp>
      <p:sp>
        <p:nvSpPr>
          <p:cNvPr id="16" name="Shape 14"/>
          <p:cNvSpPr/>
          <p:nvPr/>
        </p:nvSpPr>
        <p:spPr>
          <a:xfrm>
            <a:off x="331755" y="5039891"/>
            <a:ext cx="5664718" cy="1816359"/>
          </a:xfrm>
          <a:custGeom>
            <a:avLst/>
            <a:gdLst/>
            <a:ahLst/>
            <a:cxnLst/>
            <a:rect l="l" t="t" r="r" b="b"/>
            <a:pathLst>
              <a:path w="5664718" h="1816359">
                <a:moveTo>
                  <a:pt x="33176" y="0"/>
                </a:moveTo>
                <a:lnTo>
                  <a:pt x="5631543" y="0"/>
                </a:lnTo>
                <a:cubicBezTo>
                  <a:pt x="5649865" y="0"/>
                  <a:pt x="5664718" y="14853"/>
                  <a:pt x="5664718" y="33176"/>
                </a:cubicBezTo>
                <a:lnTo>
                  <a:pt x="5664718" y="1617304"/>
                </a:lnTo>
                <a:cubicBezTo>
                  <a:pt x="5664718" y="1727239"/>
                  <a:pt x="5575598" y="1816359"/>
                  <a:pt x="5465664" y="1816359"/>
                </a:cubicBezTo>
                <a:lnTo>
                  <a:pt x="199055" y="1816359"/>
                </a:lnTo>
                <a:cubicBezTo>
                  <a:pt x="89120" y="1816359"/>
                  <a:pt x="0" y="1727239"/>
                  <a:pt x="0" y="1617304"/>
                </a:cubicBezTo>
                <a:lnTo>
                  <a:pt x="0" y="33176"/>
                </a:lnTo>
                <a:cubicBezTo>
                  <a:pt x="0" y="14865"/>
                  <a:pt x="14865" y="0"/>
                  <a:pt x="33176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sx="100000" sy="100000" kx="0" ky="0" algn="bl" rotWithShape="0" blurRad="124408" dist="82939" dir="5400000">
              <a:srgbClr val="000000">
                <a:alpha val="10196"/>
              </a:srgbClr>
            </a:outerShdw>
          </a:effectLst>
        </p:spPr>
      </p:sp>
      <p:sp>
        <p:nvSpPr>
          <p:cNvPr id="17" name="Shape 15"/>
          <p:cNvSpPr/>
          <p:nvPr/>
        </p:nvSpPr>
        <p:spPr>
          <a:xfrm>
            <a:off x="331755" y="5039891"/>
            <a:ext cx="5664718" cy="33176"/>
          </a:xfrm>
          <a:custGeom>
            <a:avLst/>
            <a:gdLst/>
            <a:ahLst/>
            <a:cxnLst/>
            <a:rect l="l" t="t" r="r" b="b"/>
            <a:pathLst>
              <a:path w="5664718" h="33176">
                <a:moveTo>
                  <a:pt x="33176" y="0"/>
                </a:moveTo>
                <a:lnTo>
                  <a:pt x="5631543" y="0"/>
                </a:lnTo>
                <a:cubicBezTo>
                  <a:pt x="5649865" y="0"/>
                  <a:pt x="5664718" y="14853"/>
                  <a:pt x="5664718" y="33176"/>
                </a:cubicBezTo>
                <a:lnTo>
                  <a:pt x="5664718" y="33176"/>
                </a:lnTo>
                <a:lnTo>
                  <a:pt x="0" y="33176"/>
                </a:lnTo>
                <a:lnTo>
                  <a:pt x="0" y="33176"/>
                </a:lnTo>
                <a:cubicBezTo>
                  <a:pt x="0" y="14853"/>
                  <a:pt x="14853" y="0"/>
                  <a:pt x="33176" y="0"/>
                </a:cubicBezTo>
                <a:close/>
              </a:path>
            </a:pathLst>
          </a:custGeom>
          <a:solidFill>
            <a:srgbClr val="C38D9E"/>
          </a:solidFill>
          <a:ln/>
        </p:spPr>
      </p:sp>
      <p:sp>
        <p:nvSpPr>
          <p:cNvPr id="18" name="Shape 16"/>
          <p:cNvSpPr/>
          <p:nvPr/>
        </p:nvSpPr>
        <p:spPr>
          <a:xfrm>
            <a:off x="497633" y="5222357"/>
            <a:ext cx="464457" cy="464457"/>
          </a:xfrm>
          <a:custGeom>
            <a:avLst/>
            <a:gdLst/>
            <a:ahLst/>
            <a:cxnLst/>
            <a:rect l="l" t="t" r="r" b="b"/>
            <a:pathLst>
              <a:path w="464457" h="464457">
                <a:moveTo>
                  <a:pt x="232229" y="0"/>
                </a:moveTo>
                <a:lnTo>
                  <a:pt x="232229" y="0"/>
                </a:lnTo>
                <a:cubicBezTo>
                  <a:pt x="360485" y="0"/>
                  <a:pt x="464457" y="103972"/>
                  <a:pt x="464457" y="232229"/>
                </a:cubicBezTo>
                <a:lnTo>
                  <a:pt x="464457" y="232229"/>
                </a:lnTo>
                <a:cubicBezTo>
                  <a:pt x="464457" y="360485"/>
                  <a:pt x="360485" y="464457"/>
                  <a:pt x="232229" y="464457"/>
                </a:cubicBezTo>
                <a:lnTo>
                  <a:pt x="232229" y="464457"/>
                </a:lnTo>
                <a:cubicBezTo>
                  <a:pt x="103972" y="464457"/>
                  <a:pt x="0" y="360485"/>
                  <a:pt x="0" y="232229"/>
                </a:cubicBezTo>
                <a:lnTo>
                  <a:pt x="0" y="232229"/>
                </a:lnTo>
                <a:cubicBezTo>
                  <a:pt x="0" y="103972"/>
                  <a:pt x="103972" y="0"/>
                  <a:pt x="232229" y="0"/>
                </a:cubicBezTo>
                <a:close/>
              </a:path>
            </a:pathLst>
          </a:custGeom>
          <a:solidFill>
            <a:srgbClr val="C38D9E"/>
          </a:solidFill>
          <a:ln/>
        </p:spPr>
      </p:sp>
      <p:sp>
        <p:nvSpPr>
          <p:cNvPr id="19" name="Shape 17"/>
          <p:cNvSpPr/>
          <p:nvPr/>
        </p:nvSpPr>
        <p:spPr>
          <a:xfrm>
            <a:off x="630335" y="5355059"/>
            <a:ext cx="199053" cy="199053"/>
          </a:xfrm>
          <a:custGeom>
            <a:avLst/>
            <a:gdLst/>
            <a:ahLst/>
            <a:cxnLst/>
            <a:rect l="l" t="t" r="r" b="b"/>
            <a:pathLst>
              <a:path w="199053" h="199053">
                <a:moveTo>
                  <a:pt x="161731" y="80865"/>
                </a:moveTo>
                <a:cubicBezTo>
                  <a:pt x="161731" y="98710"/>
                  <a:pt x="155938" y="115194"/>
                  <a:pt x="146180" y="128568"/>
                </a:cubicBezTo>
                <a:lnTo>
                  <a:pt x="195399" y="177826"/>
                </a:lnTo>
                <a:cubicBezTo>
                  <a:pt x="200258" y="182686"/>
                  <a:pt x="200258" y="190578"/>
                  <a:pt x="195399" y="195437"/>
                </a:cubicBezTo>
                <a:cubicBezTo>
                  <a:pt x="190539" y="200297"/>
                  <a:pt x="182647" y="200297"/>
                  <a:pt x="177787" y="195437"/>
                </a:cubicBezTo>
                <a:lnTo>
                  <a:pt x="128568" y="146180"/>
                </a:lnTo>
                <a:cubicBezTo>
                  <a:pt x="115194" y="155938"/>
                  <a:pt x="98710" y="161731"/>
                  <a:pt x="80865" y="161731"/>
                </a:cubicBezTo>
                <a:cubicBezTo>
                  <a:pt x="36195" y="161731"/>
                  <a:pt x="0" y="125536"/>
                  <a:pt x="0" y="80865"/>
                </a:cubicBezTo>
                <a:cubicBezTo>
                  <a:pt x="0" y="36195"/>
                  <a:pt x="36195" y="0"/>
                  <a:pt x="80865" y="0"/>
                </a:cubicBezTo>
                <a:cubicBezTo>
                  <a:pt x="125536" y="0"/>
                  <a:pt x="161731" y="36195"/>
                  <a:pt x="161731" y="80865"/>
                </a:cubicBezTo>
                <a:close/>
                <a:moveTo>
                  <a:pt x="80865" y="136849"/>
                </a:moveTo>
                <a:cubicBezTo>
                  <a:pt x="111764" y="136849"/>
                  <a:pt x="136849" y="111764"/>
                  <a:pt x="136849" y="80865"/>
                </a:cubicBezTo>
                <a:cubicBezTo>
                  <a:pt x="136849" y="49967"/>
                  <a:pt x="111764" y="24882"/>
                  <a:pt x="80865" y="24882"/>
                </a:cubicBezTo>
                <a:cubicBezTo>
                  <a:pt x="49967" y="24882"/>
                  <a:pt x="24882" y="49967"/>
                  <a:pt x="24882" y="80865"/>
                </a:cubicBezTo>
                <a:cubicBezTo>
                  <a:pt x="24882" y="111764"/>
                  <a:pt x="49967" y="136849"/>
                  <a:pt x="80865" y="136849"/>
                </a:cubicBezTo>
                <a:close/>
              </a:path>
            </a:pathLst>
          </a:custGeom>
          <a:solidFill>
            <a:srgbClr val="FFFFFF"/>
          </a:solidFill>
          <a:ln/>
        </p:spPr>
      </p:sp>
      <p:sp>
        <p:nvSpPr>
          <p:cNvPr id="20" name="Text 18"/>
          <p:cNvSpPr/>
          <p:nvPr/>
        </p:nvSpPr>
        <p:spPr>
          <a:xfrm>
            <a:off x="1061616" y="5321883"/>
            <a:ext cx="2413518" cy="2654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567" b="1" dirty="0">
                <a:solidFill>
                  <a:srgbClr val="4A403A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Învățare prin Descoperire</a:t>
            </a:r>
            <a:endParaRPr lang="en-US" sz="1600" dirty="0"/>
          </a:p>
        </p:txBody>
      </p:sp>
      <p:sp>
        <p:nvSpPr>
          <p:cNvPr id="21" name="Text 19"/>
          <p:cNvSpPr/>
          <p:nvPr/>
        </p:nvSpPr>
        <p:spPr>
          <a:xfrm>
            <a:off x="497633" y="5786340"/>
            <a:ext cx="5407608" cy="9040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176" dirty="0">
                <a:solidFill>
                  <a:srgbClr val="4A403A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Copiii învață prin </a:t>
            </a:r>
            <a:pPr>
              <a:lnSpc>
                <a:spcPct val="140000"/>
              </a:lnSpc>
            </a:pPr>
            <a:r>
              <a:rPr lang="en-US" sz="1176" b="1" dirty="0">
                <a:solidFill>
                  <a:srgbClr val="4A403A"/>
                </a:solidFill>
                <a:highlight>
                  <a:srgbClr val="C38D9E">
                    <a:alpha val="30000"/>
                  </a:srgbClr>
                </a:highlight>
                <a:latin typeface="MiSans" pitchFamily="34" charset="0"/>
                <a:ea typeface="MiSans" pitchFamily="34" charset="-122"/>
                <a:cs typeface="MiSans" pitchFamily="34" charset="-120"/>
              </a:rPr>
              <a:t>explorare și experimentare directă </a:t>
            </a:r>
            <a:pPr>
              <a:lnSpc>
                <a:spcPct val="140000"/>
              </a:lnSpc>
            </a:pPr>
            <a:r>
              <a:rPr lang="en-US" sz="1176" dirty="0">
                <a:solidFill>
                  <a:srgbClr val="4A403A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, descoperind lumea prin propriile experiențe.</a:t>
            </a:r>
            <a:endParaRPr lang="en-US" sz="1600" dirty="0"/>
          </a:p>
        </p:txBody>
      </p:sp>
      <p:sp>
        <p:nvSpPr>
          <p:cNvPr id="22" name="Shape 20"/>
          <p:cNvSpPr/>
          <p:nvPr/>
        </p:nvSpPr>
        <p:spPr>
          <a:xfrm>
            <a:off x="6196434" y="1094792"/>
            <a:ext cx="5664718" cy="3441959"/>
          </a:xfrm>
          <a:custGeom>
            <a:avLst/>
            <a:gdLst/>
            <a:ahLst/>
            <a:cxnLst/>
            <a:rect l="l" t="t" r="r" b="b"/>
            <a:pathLst>
              <a:path w="5664718" h="3441959">
                <a:moveTo>
                  <a:pt x="199048" y="0"/>
                </a:moveTo>
                <a:lnTo>
                  <a:pt x="5465670" y="0"/>
                </a:lnTo>
                <a:cubicBezTo>
                  <a:pt x="5575601" y="0"/>
                  <a:pt x="5664718" y="89117"/>
                  <a:pt x="5664718" y="199048"/>
                </a:cubicBezTo>
                <a:lnTo>
                  <a:pt x="5664718" y="3242911"/>
                </a:lnTo>
                <a:cubicBezTo>
                  <a:pt x="5664718" y="3352842"/>
                  <a:pt x="5575601" y="3441959"/>
                  <a:pt x="5465670" y="3441959"/>
                </a:cubicBezTo>
                <a:lnTo>
                  <a:pt x="199048" y="3441959"/>
                </a:lnTo>
                <a:cubicBezTo>
                  <a:pt x="89117" y="3441959"/>
                  <a:pt x="0" y="3352842"/>
                  <a:pt x="0" y="3242911"/>
                </a:cubicBezTo>
                <a:lnTo>
                  <a:pt x="0" y="199048"/>
                </a:lnTo>
                <a:cubicBezTo>
                  <a:pt x="0" y="89191"/>
                  <a:pt x="89191" y="0"/>
                  <a:pt x="199048" y="0"/>
                </a:cubicBezTo>
                <a:close/>
              </a:path>
            </a:pathLst>
          </a:custGeom>
          <a:gradFill rotWithShape="1" flip="none">
            <a:gsLst>
              <a:gs pos="0">
                <a:srgbClr val="E8A87C">
                  <a:alpha val="20000"/>
                </a:srgbClr>
              </a:gs>
              <a:gs pos="100000">
                <a:srgbClr val="C38D9E">
                  <a:alpha val="20000"/>
                </a:srgbClr>
              </a:gs>
            </a:gsLst>
            <a:lin ang="2700000" scaled="1"/>
          </a:gradFill>
          <a:ln/>
          <a:effectLst>
            <a:outerShdw sx="100000" sy="100000" kx="0" ky="0" algn="bl" rotWithShape="0" blurRad="124408" dist="82939" dir="5400000">
              <a:srgbClr val="000000">
                <a:alpha val="10196"/>
              </a:srgbClr>
            </a:outerShdw>
          </a:effectLst>
        </p:spPr>
      </p:sp>
      <p:sp>
        <p:nvSpPr>
          <p:cNvPr id="23" name="Shape 21"/>
          <p:cNvSpPr/>
          <p:nvPr/>
        </p:nvSpPr>
        <p:spPr>
          <a:xfrm>
            <a:off x="6395487" y="1293845"/>
            <a:ext cx="464457" cy="464457"/>
          </a:xfrm>
          <a:custGeom>
            <a:avLst/>
            <a:gdLst/>
            <a:ahLst/>
            <a:cxnLst/>
            <a:rect l="l" t="t" r="r" b="b"/>
            <a:pathLst>
              <a:path w="464457" h="464457">
                <a:moveTo>
                  <a:pt x="232229" y="0"/>
                </a:moveTo>
                <a:lnTo>
                  <a:pt x="232229" y="0"/>
                </a:lnTo>
                <a:cubicBezTo>
                  <a:pt x="360485" y="0"/>
                  <a:pt x="464457" y="103972"/>
                  <a:pt x="464457" y="232229"/>
                </a:cubicBezTo>
                <a:lnTo>
                  <a:pt x="464457" y="232229"/>
                </a:lnTo>
                <a:cubicBezTo>
                  <a:pt x="464457" y="360485"/>
                  <a:pt x="360485" y="464457"/>
                  <a:pt x="232229" y="464457"/>
                </a:cubicBezTo>
                <a:lnTo>
                  <a:pt x="232229" y="464457"/>
                </a:lnTo>
                <a:cubicBezTo>
                  <a:pt x="103972" y="464457"/>
                  <a:pt x="0" y="360485"/>
                  <a:pt x="0" y="232229"/>
                </a:cubicBezTo>
                <a:lnTo>
                  <a:pt x="0" y="232229"/>
                </a:lnTo>
                <a:cubicBezTo>
                  <a:pt x="0" y="103972"/>
                  <a:pt x="103972" y="0"/>
                  <a:pt x="232229" y="0"/>
                </a:cubicBezTo>
                <a:close/>
              </a:path>
            </a:pathLst>
          </a:custGeom>
          <a:gradFill rotWithShape="1" flip="none">
            <a:gsLst>
              <a:gs pos="0">
                <a:srgbClr val="E8A87C"/>
              </a:gs>
              <a:gs pos="100000">
                <a:srgbClr val="C38D9E"/>
              </a:gs>
            </a:gsLst>
            <a:lin ang="2700000" scaled="1"/>
          </a:gradFill>
          <a:ln/>
        </p:spPr>
      </p:sp>
      <p:sp>
        <p:nvSpPr>
          <p:cNvPr id="24" name="Shape 22"/>
          <p:cNvSpPr/>
          <p:nvPr/>
        </p:nvSpPr>
        <p:spPr>
          <a:xfrm>
            <a:off x="6515748" y="1426547"/>
            <a:ext cx="223935" cy="199053"/>
          </a:xfrm>
          <a:custGeom>
            <a:avLst/>
            <a:gdLst/>
            <a:ahLst/>
            <a:cxnLst/>
            <a:rect l="l" t="t" r="r" b="b"/>
            <a:pathLst>
              <a:path w="223935" h="199053">
                <a:moveTo>
                  <a:pt x="120326" y="-7348"/>
                </a:moveTo>
                <a:cubicBezTo>
                  <a:pt x="118732" y="-10458"/>
                  <a:pt x="115505" y="-12441"/>
                  <a:pt x="112006" y="-12441"/>
                </a:cubicBezTo>
                <a:cubicBezTo>
                  <a:pt x="108507" y="-12441"/>
                  <a:pt x="105280" y="-10458"/>
                  <a:pt x="103686" y="-7348"/>
                </a:cubicBezTo>
                <a:lnTo>
                  <a:pt x="75073" y="48714"/>
                </a:lnTo>
                <a:lnTo>
                  <a:pt x="12907" y="58588"/>
                </a:lnTo>
                <a:cubicBezTo>
                  <a:pt x="9447" y="59133"/>
                  <a:pt x="6570" y="61582"/>
                  <a:pt x="5482" y="64926"/>
                </a:cubicBezTo>
                <a:cubicBezTo>
                  <a:pt x="4393" y="68269"/>
                  <a:pt x="5287" y="71923"/>
                  <a:pt x="7737" y="74412"/>
                </a:cubicBezTo>
                <a:lnTo>
                  <a:pt x="52213" y="118926"/>
                </a:lnTo>
                <a:lnTo>
                  <a:pt x="42415" y="181092"/>
                </a:lnTo>
                <a:cubicBezTo>
                  <a:pt x="41871" y="184552"/>
                  <a:pt x="43310" y="188051"/>
                  <a:pt x="46148" y="190111"/>
                </a:cubicBezTo>
                <a:cubicBezTo>
                  <a:pt x="48986" y="192172"/>
                  <a:pt x="52718" y="192483"/>
                  <a:pt x="55867" y="190889"/>
                </a:cubicBezTo>
                <a:lnTo>
                  <a:pt x="112006" y="162353"/>
                </a:lnTo>
                <a:lnTo>
                  <a:pt x="168107" y="190889"/>
                </a:lnTo>
                <a:cubicBezTo>
                  <a:pt x="171217" y="192483"/>
                  <a:pt x="174988" y="192172"/>
                  <a:pt x="177826" y="190111"/>
                </a:cubicBezTo>
                <a:cubicBezTo>
                  <a:pt x="180664" y="188051"/>
                  <a:pt x="182102" y="184591"/>
                  <a:pt x="181558" y="181092"/>
                </a:cubicBezTo>
                <a:lnTo>
                  <a:pt x="171722" y="118926"/>
                </a:lnTo>
                <a:lnTo>
                  <a:pt x="216198" y="74412"/>
                </a:lnTo>
                <a:cubicBezTo>
                  <a:pt x="218686" y="71923"/>
                  <a:pt x="219542" y="68269"/>
                  <a:pt x="218453" y="64926"/>
                </a:cubicBezTo>
                <a:cubicBezTo>
                  <a:pt x="217364" y="61582"/>
                  <a:pt x="214526" y="59133"/>
                  <a:pt x="211027" y="58588"/>
                </a:cubicBezTo>
                <a:lnTo>
                  <a:pt x="148901" y="48714"/>
                </a:lnTo>
                <a:lnTo>
                  <a:pt x="120326" y="-7348"/>
                </a:lnTo>
                <a:close/>
              </a:path>
            </a:pathLst>
          </a:custGeom>
          <a:solidFill>
            <a:srgbClr val="FFFFFF"/>
          </a:solidFill>
          <a:ln/>
        </p:spPr>
      </p:sp>
      <p:sp>
        <p:nvSpPr>
          <p:cNvPr id="25" name="Text 23"/>
          <p:cNvSpPr/>
          <p:nvPr/>
        </p:nvSpPr>
        <p:spPr>
          <a:xfrm>
            <a:off x="6959470" y="1393371"/>
            <a:ext cx="3500016" cy="2654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567" b="1" dirty="0">
                <a:solidFill>
                  <a:srgbClr val="4A403A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Alternative Pedagogice: Step by Step</a:t>
            </a:r>
            <a:endParaRPr lang="en-US" sz="1600" dirty="0"/>
          </a:p>
        </p:txBody>
      </p:sp>
      <p:sp>
        <p:nvSpPr>
          <p:cNvPr id="26" name="Shape 24"/>
          <p:cNvSpPr/>
          <p:nvPr/>
        </p:nvSpPr>
        <p:spPr>
          <a:xfrm>
            <a:off x="6395487" y="1891004"/>
            <a:ext cx="5266612" cy="1650482"/>
          </a:xfrm>
          <a:custGeom>
            <a:avLst/>
            <a:gdLst/>
            <a:ahLst/>
            <a:cxnLst/>
            <a:rect l="l" t="t" r="r" b="b"/>
            <a:pathLst>
              <a:path w="5266612" h="1650482">
                <a:moveTo>
                  <a:pt x="132699" y="0"/>
                </a:moveTo>
                <a:lnTo>
                  <a:pt x="5133914" y="0"/>
                </a:lnTo>
                <a:cubicBezTo>
                  <a:pt x="5207201" y="0"/>
                  <a:pt x="5266612" y="59411"/>
                  <a:pt x="5266612" y="132699"/>
                </a:cubicBezTo>
                <a:lnTo>
                  <a:pt x="5266612" y="1517783"/>
                </a:lnTo>
                <a:cubicBezTo>
                  <a:pt x="5266612" y="1591070"/>
                  <a:pt x="5207201" y="1650482"/>
                  <a:pt x="5133914" y="1650482"/>
                </a:cubicBezTo>
                <a:lnTo>
                  <a:pt x="132699" y="1650482"/>
                </a:lnTo>
                <a:cubicBezTo>
                  <a:pt x="59411" y="1650482"/>
                  <a:pt x="0" y="1591070"/>
                  <a:pt x="0" y="1517783"/>
                </a:cubicBezTo>
                <a:lnTo>
                  <a:pt x="0" y="132699"/>
                </a:lnTo>
                <a:cubicBezTo>
                  <a:pt x="0" y="59460"/>
                  <a:pt x="59460" y="0"/>
                  <a:pt x="132699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/>
        </p:spPr>
      </p:sp>
      <p:sp>
        <p:nvSpPr>
          <p:cNvPr id="27" name="Text 25"/>
          <p:cNvSpPr/>
          <p:nvPr/>
        </p:nvSpPr>
        <p:spPr>
          <a:xfrm>
            <a:off x="6561364" y="2056882"/>
            <a:ext cx="5009502" cy="48933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176" dirty="0">
                <a:solidFill>
                  <a:srgbClr val="4A403A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Implementată în </a:t>
            </a:r>
            <a:pPr>
              <a:lnSpc>
                <a:spcPct val="140000"/>
              </a:lnSpc>
            </a:pPr>
            <a:r>
              <a:rPr lang="en-US" sz="1176" b="1" dirty="0">
                <a:solidFill>
                  <a:srgbClr val="4A403A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grupe selectate (3-6 ani)</a:t>
            </a:r>
            <a:pPr>
              <a:lnSpc>
                <a:spcPct val="140000"/>
              </a:lnSpc>
            </a:pPr>
            <a:r>
              <a:rPr lang="en-US" sz="1176" dirty="0">
                <a:solidFill>
                  <a:srgbClr val="4A403A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, metoda Step by Step pune copilul în centrul procesului educațional.</a:t>
            </a:r>
            <a:endParaRPr lang="en-US" sz="1600" dirty="0"/>
          </a:p>
        </p:txBody>
      </p:sp>
      <p:sp>
        <p:nvSpPr>
          <p:cNvPr id="28" name="Shape 26"/>
          <p:cNvSpPr/>
          <p:nvPr/>
        </p:nvSpPr>
        <p:spPr>
          <a:xfrm>
            <a:off x="6577952" y="2678922"/>
            <a:ext cx="132702" cy="132702"/>
          </a:xfrm>
          <a:custGeom>
            <a:avLst/>
            <a:gdLst/>
            <a:ahLst/>
            <a:cxnLst/>
            <a:rect l="l" t="t" r="r" b="b"/>
            <a:pathLst>
              <a:path w="132702" h="132702">
                <a:moveTo>
                  <a:pt x="66351" y="132702"/>
                </a:moveTo>
                <a:cubicBezTo>
                  <a:pt x="102971" y="132702"/>
                  <a:pt x="132702" y="102971"/>
                  <a:pt x="132702" y="66351"/>
                </a:cubicBezTo>
                <a:cubicBezTo>
                  <a:pt x="132702" y="29731"/>
                  <a:pt x="102971" y="0"/>
                  <a:pt x="66351" y="0"/>
                </a:cubicBezTo>
                <a:cubicBezTo>
                  <a:pt x="29731" y="0"/>
                  <a:pt x="0" y="29731"/>
                  <a:pt x="0" y="66351"/>
                </a:cubicBezTo>
                <a:cubicBezTo>
                  <a:pt x="0" y="102971"/>
                  <a:pt x="29731" y="132702"/>
                  <a:pt x="66351" y="132702"/>
                </a:cubicBezTo>
                <a:close/>
                <a:moveTo>
                  <a:pt x="88226" y="55128"/>
                </a:moveTo>
                <a:lnTo>
                  <a:pt x="67491" y="88304"/>
                </a:lnTo>
                <a:cubicBezTo>
                  <a:pt x="66403" y="90040"/>
                  <a:pt x="64537" y="91129"/>
                  <a:pt x="62489" y="91233"/>
                </a:cubicBezTo>
                <a:cubicBezTo>
                  <a:pt x="60442" y="91336"/>
                  <a:pt x="58472" y="90403"/>
                  <a:pt x="57254" y="88744"/>
                </a:cubicBezTo>
                <a:lnTo>
                  <a:pt x="44813" y="72157"/>
                </a:lnTo>
                <a:cubicBezTo>
                  <a:pt x="42739" y="69409"/>
                  <a:pt x="43310" y="65522"/>
                  <a:pt x="46057" y="63448"/>
                </a:cubicBezTo>
                <a:cubicBezTo>
                  <a:pt x="48804" y="61375"/>
                  <a:pt x="52692" y="61945"/>
                  <a:pt x="54766" y="64692"/>
                </a:cubicBezTo>
                <a:lnTo>
                  <a:pt x="61763" y="74023"/>
                </a:lnTo>
                <a:lnTo>
                  <a:pt x="77677" y="48545"/>
                </a:lnTo>
                <a:cubicBezTo>
                  <a:pt x="79492" y="45642"/>
                  <a:pt x="83328" y="44735"/>
                  <a:pt x="86256" y="46575"/>
                </a:cubicBezTo>
                <a:cubicBezTo>
                  <a:pt x="89185" y="48416"/>
                  <a:pt x="90066" y="52226"/>
                  <a:pt x="88226" y="55154"/>
                </a:cubicBezTo>
                <a:close/>
              </a:path>
            </a:pathLst>
          </a:custGeom>
          <a:solidFill>
            <a:srgbClr val="E8A87C"/>
          </a:solidFill>
          <a:ln/>
        </p:spPr>
      </p:sp>
      <p:sp>
        <p:nvSpPr>
          <p:cNvPr id="29" name="Text 27"/>
          <p:cNvSpPr/>
          <p:nvPr/>
        </p:nvSpPr>
        <p:spPr>
          <a:xfrm>
            <a:off x="6770573" y="2641600"/>
            <a:ext cx="4791999" cy="19905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45" b="1" dirty="0">
                <a:solidFill>
                  <a:srgbClr val="4A403A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Individualizare:</a:t>
            </a:r>
            <a:pPr>
              <a:lnSpc>
                <a:spcPct val="130000"/>
              </a:lnSpc>
            </a:pPr>
            <a:r>
              <a:rPr lang="en-US" sz="1045" dirty="0">
                <a:solidFill>
                  <a:srgbClr val="4A403A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 Proces adaptat fiecărui copil</a:t>
            </a:r>
            <a:endParaRPr lang="en-US" sz="1600" dirty="0"/>
          </a:p>
        </p:txBody>
      </p:sp>
      <p:sp>
        <p:nvSpPr>
          <p:cNvPr id="30" name="Shape 28"/>
          <p:cNvSpPr/>
          <p:nvPr/>
        </p:nvSpPr>
        <p:spPr>
          <a:xfrm>
            <a:off x="6577952" y="2944327"/>
            <a:ext cx="132702" cy="132702"/>
          </a:xfrm>
          <a:custGeom>
            <a:avLst/>
            <a:gdLst/>
            <a:ahLst/>
            <a:cxnLst/>
            <a:rect l="l" t="t" r="r" b="b"/>
            <a:pathLst>
              <a:path w="132702" h="132702">
                <a:moveTo>
                  <a:pt x="66351" y="132702"/>
                </a:moveTo>
                <a:cubicBezTo>
                  <a:pt x="102971" y="132702"/>
                  <a:pt x="132702" y="102971"/>
                  <a:pt x="132702" y="66351"/>
                </a:cubicBezTo>
                <a:cubicBezTo>
                  <a:pt x="132702" y="29731"/>
                  <a:pt x="102971" y="0"/>
                  <a:pt x="66351" y="0"/>
                </a:cubicBezTo>
                <a:cubicBezTo>
                  <a:pt x="29731" y="0"/>
                  <a:pt x="0" y="29731"/>
                  <a:pt x="0" y="66351"/>
                </a:cubicBezTo>
                <a:cubicBezTo>
                  <a:pt x="0" y="102971"/>
                  <a:pt x="29731" y="132702"/>
                  <a:pt x="66351" y="132702"/>
                </a:cubicBezTo>
                <a:close/>
                <a:moveTo>
                  <a:pt x="88226" y="55128"/>
                </a:moveTo>
                <a:lnTo>
                  <a:pt x="67491" y="88304"/>
                </a:lnTo>
                <a:cubicBezTo>
                  <a:pt x="66403" y="90040"/>
                  <a:pt x="64537" y="91129"/>
                  <a:pt x="62489" y="91233"/>
                </a:cubicBezTo>
                <a:cubicBezTo>
                  <a:pt x="60442" y="91336"/>
                  <a:pt x="58472" y="90403"/>
                  <a:pt x="57254" y="88744"/>
                </a:cubicBezTo>
                <a:lnTo>
                  <a:pt x="44813" y="72157"/>
                </a:lnTo>
                <a:cubicBezTo>
                  <a:pt x="42739" y="69409"/>
                  <a:pt x="43310" y="65522"/>
                  <a:pt x="46057" y="63448"/>
                </a:cubicBezTo>
                <a:cubicBezTo>
                  <a:pt x="48804" y="61375"/>
                  <a:pt x="52692" y="61945"/>
                  <a:pt x="54766" y="64692"/>
                </a:cubicBezTo>
                <a:lnTo>
                  <a:pt x="61763" y="74023"/>
                </a:lnTo>
                <a:lnTo>
                  <a:pt x="77677" y="48545"/>
                </a:lnTo>
                <a:cubicBezTo>
                  <a:pt x="79492" y="45642"/>
                  <a:pt x="83328" y="44735"/>
                  <a:pt x="86256" y="46575"/>
                </a:cubicBezTo>
                <a:cubicBezTo>
                  <a:pt x="89185" y="48416"/>
                  <a:pt x="90066" y="52226"/>
                  <a:pt x="88226" y="55154"/>
                </a:cubicBezTo>
                <a:close/>
              </a:path>
            </a:pathLst>
          </a:custGeom>
          <a:solidFill>
            <a:srgbClr val="85CDCA"/>
          </a:solidFill>
          <a:ln/>
        </p:spPr>
      </p:sp>
      <p:sp>
        <p:nvSpPr>
          <p:cNvPr id="31" name="Text 29"/>
          <p:cNvSpPr/>
          <p:nvPr/>
        </p:nvSpPr>
        <p:spPr>
          <a:xfrm>
            <a:off x="6770573" y="2907004"/>
            <a:ext cx="4791999" cy="19905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45" b="1" dirty="0">
                <a:solidFill>
                  <a:srgbClr val="4A403A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Centrat pe copil:</a:t>
            </a:r>
            <a:pPr>
              <a:lnSpc>
                <a:spcPct val="130000"/>
              </a:lnSpc>
            </a:pPr>
            <a:r>
              <a:rPr lang="en-US" sz="1045" dirty="0">
                <a:solidFill>
                  <a:srgbClr val="4A403A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 Respect pentru personalitate</a:t>
            </a:r>
            <a:endParaRPr lang="en-US" sz="1600" dirty="0"/>
          </a:p>
        </p:txBody>
      </p:sp>
      <p:sp>
        <p:nvSpPr>
          <p:cNvPr id="32" name="Shape 30"/>
          <p:cNvSpPr/>
          <p:nvPr/>
        </p:nvSpPr>
        <p:spPr>
          <a:xfrm>
            <a:off x="6577952" y="3209731"/>
            <a:ext cx="132702" cy="132702"/>
          </a:xfrm>
          <a:custGeom>
            <a:avLst/>
            <a:gdLst/>
            <a:ahLst/>
            <a:cxnLst/>
            <a:rect l="l" t="t" r="r" b="b"/>
            <a:pathLst>
              <a:path w="132702" h="132702">
                <a:moveTo>
                  <a:pt x="66351" y="132702"/>
                </a:moveTo>
                <a:cubicBezTo>
                  <a:pt x="102971" y="132702"/>
                  <a:pt x="132702" y="102971"/>
                  <a:pt x="132702" y="66351"/>
                </a:cubicBezTo>
                <a:cubicBezTo>
                  <a:pt x="132702" y="29731"/>
                  <a:pt x="102971" y="0"/>
                  <a:pt x="66351" y="0"/>
                </a:cubicBezTo>
                <a:cubicBezTo>
                  <a:pt x="29731" y="0"/>
                  <a:pt x="0" y="29731"/>
                  <a:pt x="0" y="66351"/>
                </a:cubicBezTo>
                <a:cubicBezTo>
                  <a:pt x="0" y="102971"/>
                  <a:pt x="29731" y="132702"/>
                  <a:pt x="66351" y="132702"/>
                </a:cubicBezTo>
                <a:close/>
                <a:moveTo>
                  <a:pt x="88226" y="55128"/>
                </a:moveTo>
                <a:lnTo>
                  <a:pt x="67491" y="88304"/>
                </a:lnTo>
                <a:cubicBezTo>
                  <a:pt x="66403" y="90040"/>
                  <a:pt x="64537" y="91129"/>
                  <a:pt x="62489" y="91233"/>
                </a:cubicBezTo>
                <a:cubicBezTo>
                  <a:pt x="60442" y="91336"/>
                  <a:pt x="58472" y="90403"/>
                  <a:pt x="57254" y="88744"/>
                </a:cubicBezTo>
                <a:lnTo>
                  <a:pt x="44813" y="72157"/>
                </a:lnTo>
                <a:cubicBezTo>
                  <a:pt x="42739" y="69409"/>
                  <a:pt x="43310" y="65522"/>
                  <a:pt x="46057" y="63448"/>
                </a:cubicBezTo>
                <a:cubicBezTo>
                  <a:pt x="48804" y="61375"/>
                  <a:pt x="52692" y="61945"/>
                  <a:pt x="54766" y="64692"/>
                </a:cubicBezTo>
                <a:lnTo>
                  <a:pt x="61763" y="74023"/>
                </a:lnTo>
                <a:lnTo>
                  <a:pt x="77677" y="48545"/>
                </a:lnTo>
                <a:cubicBezTo>
                  <a:pt x="79492" y="45642"/>
                  <a:pt x="83328" y="44735"/>
                  <a:pt x="86256" y="46575"/>
                </a:cubicBezTo>
                <a:cubicBezTo>
                  <a:pt x="89185" y="48416"/>
                  <a:pt x="90066" y="52226"/>
                  <a:pt x="88226" y="55154"/>
                </a:cubicBezTo>
                <a:close/>
              </a:path>
            </a:pathLst>
          </a:custGeom>
          <a:solidFill>
            <a:srgbClr val="C38D9E"/>
          </a:solidFill>
          <a:ln/>
        </p:spPr>
      </p:sp>
      <p:sp>
        <p:nvSpPr>
          <p:cNvPr id="33" name="Text 31"/>
          <p:cNvSpPr/>
          <p:nvPr/>
        </p:nvSpPr>
        <p:spPr>
          <a:xfrm>
            <a:off x="6770573" y="3172408"/>
            <a:ext cx="4791999" cy="19905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45" b="1" dirty="0">
                <a:solidFill>
                  <a:srgbClr val="4A403A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Învățare activă:</a:t>
            </a:r>
            <a:pPr>
              <a:lnSpc>
                <a:spcPct val="130000"/>
              </a:lnSpc>
            </a:pPr>
            <a:r>
              <a:rPr lang="en-US" sz="1045" dirty="0">
                <a:solidFill>
                  <a:srgbClr val="4A403A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 Prin experiențe directe</a:t>
            </a:r>
            <a:endParaRPr lang="en-US" sz="1600" dirty="0"/>
          </a:p>
        </p:txBody>
      </p:sp>
      <p:sp>
        <p:nvSpPr>
          <p:cNvPr id="34" name="Shape 32"/>
          <p:cNvSpPr/>
          <p:nvPr/>
        </p:nvSpPr>
        <p:spPr>
          <a:xfrm>
            <a:off x="6395487" y="3670041"/>
            <a:ext cx="5266612" cy="663510"/>
          </a:xfrm>
          <a:custGeom>
            <a:avLst/>
            <a:gdLst/>
            <a:ahLst/>
            <a:cxnLst/>
            <a:rect l="l" t="t" r="r" b="b"/>
            <a:pathLst>
              <a:path w="5266612" h="663510">
                <a:moveTo>
                  <a:pt x="132702" y="0"/>
                </a:moveTo>
                <a:lnTo>
                  <a:pt x="5133910" y="0"/>
                </a:lnTo>
                <a:cubicBezTo>
                  <a:pt x="5207200" y="0"/>
                  <a:pt x="5266612" y="59413"/>
                  <a:pt x="5266612" y="132702"/>
                </a:cubicBezTo>
                <a:lnTo>
                  <a:pt x="5266612" y="530808"/>
                </a:lnTo>
                <a:cubicBezTo>
                  <a:pt x="5266612" y="604097"/>
                  <a:pt x="5207200" y="663510"/>
                  <a:pt x="5133910" y="663510"/>
                </a:cubicBezTo>
                <a:lnTo>
                  <a:pt x="132702" y="663510"/>
                </a:lnTo>
                <a:cubicBezTo>
                  <a:pt x="59462" y="663510"/>
                  <a:pt x="0" y="604048"/>
                  <a:pt x="0" y="530808"/>
                </a:cubicBezTo>
                <a:lnTo>
                  <a:pt x="0" y="132702"/>
                </a:lnTo>
                <a:cubicBezTo>
                  <a:pt x="0" y="59462"/>
                  <a:pt x="59462" y="0"/>
                  <a:pt x="132702" y="0"/>
                </a:cubicBezTo>
                <a:close/>
              </a:path>
            </a:pathLst>
          </a:custGeom>
          <a:solidFill>
            <a:srgbClr val="4A403A"/>
          </a:solidFill>
          <a:ln/>
        </p:spPr>
      </p:sp>
      <p:sp>
        <p:nvSpPr>
          <p:cNvPr id="35" name="Shape 33"/>
          <p:cNvSpPr/>
          <p:nvPr/>
        </p:nvSpPr>
        <p:spPr>
          <a:xfrm>
            <a:off x="6544777" y="3840065"/>
            <a:ext cx="132702" cy="132702"/>
          </a:xfrm>
          <a:custGeom>
            <a:avLst/>
            <a:gdLst/>
            <a:ahLst/>
            <a:cxnLst/>
            <a:rect l="l" t="t" r="r" b="b"/>
            <a:pathLst>
              <a:path w="132702" h="132702">
                <a:moveTo>
                  <a:pt x="66351" y="132702"/>
                </a:moveTo>
                <a:cubicBezTo>
                  <a:pt x="102971" y="132702"/>
                  <a:pt x="132702" y="102971"/>
                  <a:pt x="132702" y="66351"/>
                </a:cubicBezTo>
                <a:cubicBezTo>
                  <a:pt x="132702" y="29731"/>
                  <a:pt x="102971" y="0"/>
                  <a:pt x="66351" y="0"/>
                </a:cubicBezTo>
                <a:cubicBezTo>
                  <a:pt x="29731" y="0"/>
                  <a:pt x="0" y="29731"/>
                  <a:pt x="0" y="66351"/>
                </a:cubicBezTo>
                <a:cubicBezTo>
                  <a:pt x="0" y="102971"/>
                  <a:pt x="29731" y="132702"/>
                  <a:pt x="66351" y="132702"/>
                </a:cubicBezTo>
                <a:close/>
                <a:moveTo>
                  <a:pt x="58057" y="41469"/>
                </a:moveTo>
                <a:cubicBezTo>
                  <a:pt x="58057" y="36892"/>
                  <a:pt x="61774" y="33176"/>
                  <a:pt x="66351" y="33176"/>
                </a:cubicBezTo>
                <a:cubicBezTo>
                  <a:pt x="70929" y="33176"/>
                  <a:pt x="74645" y="36892"/>
                  <a:pt x="74645" y="41469"/>
                </a:cubicBezTo>
                <a:cubicBezTo>
                  <a:pt x="74645" y="46047"/>
                  <a:pt x="70929" y="49763"/>
                  <a:pt x="66351" y="49763"/>
                </a:cubicBezTo>
                <a:cubicBezTo>
                  <a:pt x="61774" y="49763"/>
                  <a:pt x="58057" y="46047"/>
                  <a:pt x="58057" y="41469"/>
                </a:cubicBezTo>
                <a:close/>
                <a:moveTo>
                  <a:pt x="55984" y="58057"/>
                </a:moveTo>
                <a:lnTo>
                  <a:pt x="68424" y="58057"/>
                </a:lnTo>
                <a:cubicBezTo>
                  <a:pt x="71872" y="58057"/>
                  <a:pt x="74645" y="60830"/>
                  <a:pt x="74645" y="64278"/>
                </a:cubicBezTo>
                <a:lnTo>
                  <a:pt x="74645" y="87086"/>
                </a:lnTo>
                <a:lnTo>
                  <a:pt x="76718" y="87086"/>
                </a:lnTo>
                <a:cubicBezTo>
                  <a:pt x="80166" y="87086"/>
                  <a:pt x="82939" y="89859"/>
                  <a:pt x="82939" y="93306"/>
                </a:cubicBezTo>
                <a:cubicBezTo>
                  <a:pt x="82939" y="96753"/>
                  <a:pt x="80166" y="99527"/>
                  <a:pt x="76718" y="99527"/>
                </a:cubicBezTo>
                <a:lnTo>
                  <a:pt x="55984" y="99527"/>
                </a:lnTo>
                <a:cubicBezTo>
                  <a:pt x="52537" y="99527"/>
                  <a:pt x="49763" y="96753"/>
                  <a:pt x="49763" y="93306"/>
                </a:cubicBezTo>
                <a:cubicBezTo>
                  <a:pt x="49763" y="89859"/>
                  <a:pt x="52537" y="87086"/>
                  <a:pt x="55984" y="87086"/>
                </a:cubicBezTo>
                <a:lnTo>
                  <a:pt x="62204" y="87086"/>
                </a:lnTo>
                <a:lnTo>
                  <a:pt x="62204" y="70498"/>
                </a:lnTo>
                <a:lnTo>
                  <a:pt x="55984" y="70498"/>
                </a:lnTo>
                <a:cubicBezTo>
                  <a:pt x="52537" y="70498"/>
                  <a:pt x="49763" y="67725"/>
                  <a:pt x="49763" y="64278"/>
                </a:cubicBezTo>
                <a:cubicBezTo>
                  <a:pt x="49763" y="60830"/>
                  <a:pt x="52537" y="58057"/>
                  <a:pt x="55984" y="58057"/>
                </a:cubicBezTo>
                <a:close/>
              </a:path>
            </a:pathLst>
          </a:custGeom>
          <a:solidFill>
            <a:srgbClr val="E8A87C"/>
          </a:solidFill>
          <a:ln/>
        </p:spPr>
      </p:sp>
      <p:sp>
        <p:nvSpPr>
          <p:cNvPr id="36" name="Text 34"/>
          <p:cNvSpPr/>
          <p:nvPr/>
        </p:nvSpPr>
        <p:spPr>
          <a:xfrm>
            <a:off x="6737398" y="3802743"/>
            <a:ext cx="4858350" cy="39810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45" b="1" dirty="0">
                <a:solidFill>
                  <a:srgbClr val="FFFBF5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Rezultate:</a:t>
            </a:r>
            <a:pPr>
              <a:lnSpc>
                <a:spcPct val="130000"/>
              </a:lnSpc>
            </a:pPr>
            <a:r>
              <a:rPr lang="en-US" sz="1045" dirty="0">
                <a:solidFill>
                  <a:srgbClr val="FFFBF5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 Peste 13.890 preșcolari și 23.727 elevi beneficiază de această metodă în România</a:t>
            </a:r>
            <a:endParaRPr lang="en-US" sz="1600" dirty="0"/>
          </a:p>
        </p:txBody>
      </p:sp>
      <p:sp>
        <p:nvSpPr>
          <p:cNvPr id="37" name="Shape 35"/>
          <p:cNvSpPr/>
          <p:nvPr/>
        </p:nvSpPr>
        <p:spPr>
          <a:xfrm>
            <a:off x="6196434" y="4681894"/>
            <a:ext cx="5664718" cy="2172996"/>
          </a:xfrm>
          <a:custGeom>
            <a:avLst/>
            <a:gdLst/>
            <a:ahLst/>
            <a:cxnLst/>
            <a:rect l="l" t="t" r="r" b="b"/>
            <a:pathLst>
              <a:path w="5664718" h="2172996">
                <a:moveTo>
                  <a:pt x="33176" y="0"/>
                </a:moveTo>
                <a:lnTo>
                  <a:pt x="5631543" y="0"/>
                </a:lnTo>
                <a:cubicBezTo>
                  <a:pt x="5649865" y="0"/>
                  <a:pt x="5664718" y="14853"/>
                  <a:pt x="5664718" y="33176"/>
                </a:cubicBezTo>
                <a:lnTo>
                  <a:pt x="5664718" y="1973949"/>
                </a:lnTo>
                <a:cubicBezTo>
                  <a:pt x="5664718" y="2083806"/>
                  <a:pt x="5575529" y="2172996"/>
                  <a:pt x="5465672" y="2172996"/>
                </a:cubicBezTo>
                <a:lnTo>
                  <a:pt x="199046" y="2172996"/>
                </a:lnTo>
                <a:cubicBezTo>
                  <a:pt x="89190" y="2172996"/>
                  <a:pt x="0" y="2083806"/>
                  <a:pt x="0" y="1973949"/>
                </a:cubicBezTo>
                <a:lnTo>
                  <a:pt x="0" y="33176"/>
                </a:lnTo>
                <a:cubicBezTo>
                  <a:pt x="0" y="14865"/>
                  <a:pt x="14865" y="0"/>
                  <a:pt x="33176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sx="100000" sy="100000" kx="0" ky="0" algn="bl" rotWithShape="0" blurRad="124408" dist="82939" dir="5400000">
              <a:srgbClr val="000000">
                <a:alpha val="10196"/>
              </a:srgbClr>
            </a:outerShdw>
          </a:effectLst>
        </p:spPr>
      </p:sp>
      <p:sp>
        <p:nvSpPr>
          <p:cNvPr id="38" name="Shape 36"/>
          <p:cNvSpPr/>
          <p:nvPr/>
        </p:nvSpPr>
        <p:spPr>
          <a:xfrm>
            <a:off x="6196434" y="4681894"/>
            <a:ext cx="5664718" cy="33176"/>
          </a:xfrm>
          <a:custGeom>
            <a:avLst/>
            <a:gdLst/>
            <a:ahLst/>
            <a:cxnLst/>
            <a:rect l="l" t="t" r="r" b="b"/>
            <a:pathLst>
              <a:path w="5664718" h="33176">
                <a:moveTo>
                  <a:pt x="33176" y="0"/>
                </a:moveTo>
                <a:lnTo>
                  <a:pt x="5631543" y="0"/>
                </a:lnTo>
                <a:cubicBezTo>
                  <a:pt x="5649865" y="0"/>
                  <a:pt x="5664718" y="14853"/>
                  <a:pt x="5664718" y="33176"/>
                </a:cubicBezTo>
                <a:lnTo>
                  <a:pt x="5664718" y="33176"/>
                </a:lnTo>
                <a:lnTo>
                  <a:pt x="0" y="33176"/>
                </a:lnTo>
                <a:lnTo>
                  <a:pt x="0" y="33176"/>
                </a:lnTo>
                <a:cubicBezTo>
                  <a:pt x="0" y="14853"/>
                  <a:pt x="14853" y="0"/>
                  <a:pt x="33176" y="0"/>
                </a:cubicBezTo>
                <a:close/>
              </a:path>
            </a:pathLst>
          </a:custGeom>
          <a:solidFill>
            <a:srgbClr val="E8A87C"/>
          </a:solidFill>
          <a:ln/>
        </p:spPr>
      </p:sp>
      <p:sp>
        <p:nvSpPr>
          <p:cNvPr id="39" name="Shape 37"/>
          <p:cNvSpPr/>
          <p:nvPr/>
        </p:nvSpPr>
        <p:spPr>
          <a:xfrm>
            <a:off x="6362311" y="4864359"/>
            <a:ext cx="398106" cy="398106"/>
          </a:xfrm>
          <a:custGeom>
            <a:avLst/>
            <a:gdLst/>
            <a:ahLst/>
            <a:cxnLst/>
            <a:rect l="l" t="t" r="r" b="b"/>
            <a:pathLst>
              <a:path w="398106" h="398106">
                <a:moveTo>
                  <a:pt x="199053" y="0"/>
                </a:moveTo>
                <a:lnTo>
                  <a:pt x="199053" y="0"/>
                </a:lnTo>
                <a:cubicBezTo>
                  <a:pt x="308913" y="0"/>
                  <a:pt x="398106" y="89193"/>
                  <a:pt x="398106" y="199053"/>
                </a:cubicBezTo>
                <a:lnTo>
                  <a:pt x="398106" y="199053"/>
                </a:lnTo>
                <a:cubicBezTo>
                  <a:pt x="398106" y="308913"/>
                  <a:pt x="308913" y="398106"/>
                  <a:pt x="199053" y="398106"/>
                </a:cubicBezTo>
                <a:lnTo>
                  <a:pt x="199053" y="398106"/>
                </a:lnTo>
                <a:cubicBezTo>
                  <a:pt x="89193" y="398106"/>
                  <a:pt x="0" y="308913"/>
                  <a:pt x="0" y="199053"/>
                </a:cubicBezTo>
                <a:lnTo>
                  <a:pt x="0" y="199053"/>
                </a:lnTo>
                <a:cubicBezTo>
                  <a:pt x="0" y="89193"/>
                  <a:pt x="89193" y="0"/>
                  <a:pt x="199053" y="0"/>
                </a:cubicBezTo>
                <a:close/>
              </a:path>
            </a:pathLst>
          </a:custGeom>
          <a:solidFill>
            <a:srgbClr val="E8A87C"/>
          </a:solidFill>
          <a:ln/>
        </p:spPr>
      </p:sp>
      <p:sp>
        <p:nvSpPr>
          <p:cNvPr id="40" name="Shape 38"/>
          <p:cNvSpPr/>
          <p:nvPr/>
        </p:nvSpPr>
        <p:spPr>
          <a:xfrm>
            <a:off x="6488793" y="4980473"/>
            <a:ext cx="145143" cy="165878"/>
          </a:xfrm>
          <a:custGeom>
            <a:avLst/>
            <a:gdLst/>
            <a:ahLst/>
            <a:cxnLst/>
            <a:rect l="l" t="t" r="r" b="b"/>
            <a:pathLst>
              <a:path w="145143" h="165878">
                <a:moveTo>
                  <a:pt x="124408" y="31102"/>
                </a:moveTo>
                <a:lnTo>
                  <a:pt x="82939" y="31102"/>
                </a:lnTo>
                <a:lnTo>
                  <a:pt x="82939" y="72571"/>
                </a:lnTo>
                <a:lnTo>
                  <a:pt x="124408" y="72571"/>
                </a:lnTo>
                <a:lnTo>
                  <a:pt x="124408" y="31102"/>
                </a:lnTo>
                <a:close/>
                <a:moveTo>
                  <a:pt x="145143" y="72571"/>
                </a:moveTo>
                <a:lnTo>
                  <a:pt x="145143" y="134776"/>
                </a:lnTo>
                <a:cubicBezTo>
                  <a:pt x="145143" y="146212"/>
                  <a:pt x="135845" y="155510"/>
                  <a:pt x="124408" y="155510"/>
                </a:cubicBezTo>
                <a:lnTo>
                  <a:pt x="20735" y="155510"/>
                </a:lnTo>
                <a:cubicBezTo>
                  <a:pt x="9298" y="155510"/>
                  <a:pt x="0" y="146212"/>
                  <a:pt x="0" y="134776"/>
                </a:cubicBezTo>
                <a:lnTo>
                  <a:pt x="0" y="31102"/>
                </a:lnTo>
                <a:cubicBezTo>
                  <a:pt x="0" y="19666"/>
                  <a:pt x="9298" y="10367"/>
                  <a:pt x="20735" y="10367"/>
                </a:cubicBezTo>
                <a:lnTo>
                  <a:pt x="124408" y="10367"/>
                </a:lnTo>
                <a:cubicBezTo>
                  <a:pt x="135845" y="10367"/>
                  <a:pt x="145143" y="19666"/>
                  <a:pt x="145143" y="31102"/>
                </a:cubicBezTo>
                <a:lnTo>
                  <a:pt x="145143" y="72571"/>
                </a:lnTo>
                <a:close/>
                <a:moveTo>
                  <a:pt x="20735" y="93306"/>
                </a:moveTo>
                <a:lnTo>
                  <a:pt x="20735" y="134776"/>
                </a:lnTo>
                <a:lnTo>
                  <a:pt x="62204" y="134776"/>
                </a:lnTo>
                <a:lnTo>
                  <a:pt x="62204" y="93306"/>
                </a:lnTo>
                <a:lnTo>
                  <a:pt x="20735" y="93306"/>
                </a:lnTo>
                <a:close/>
                <a:moveTo>
                  <a:pt x="62204" y="72571"/>
                </a:moveTo>
                <a:lnTo>
                  <a:pt x="62204" y="31102"/>
                </a:lnTo>
                <a:lnTo>
                  <a:pt x="20735" y="31102"/>
                </a:lnTo>
                <a:lnTo>
                  <a:pt x="20735" y="72571"/>
                </a:lnTo>
                <a:lnTo>
                  <a:pt x="62204" y="72571"/>
                </a:lnTo>
                <a:close/>
                <a:moveTo>
                  <a:pt x="82939" y="93306"/>
                </a:moveTo>
                <a:lnTo>
                  <a:pt x="82939" y="134776"/>
                </a:lnTo>
                <a:lnTo>
                  <a:pt x="124408" y="134776"/>
                </a:lnTo>
                <a:lnTo>
                  <a:pt x="124408" y="93306"/>
                </a:lnTo>
                <a:lnTo>
                  <a:pt x="82939" y="93306"/>
                </a:lnTo>
                <a:close/>
              </a:path>
            </a:pathLst>
          </a:custGeom>
          <a:solidFill>
            <a:srgbClr val="FFFFFF"/>
          </a:solidFill>
          <a:ln/>
        </p:spPr>
      </p:sp>
      <p:sp>
        <p:nvSpPr>
          <p:cNvPr id="41" name="Text 39"/>
          <p:cNvSpPr/>
          <p:nvPr/>
        </p:nvSpPr>
        <p:spPr>
          <a:xfrm>
            <a:off x="6859944" y="4947298"/>
            <a:ext cx="1401665" cy="2322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306" b="1" dirty="0">
                <a:solidFill>
                  <a:srgbClr val="4A403A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Centre de Interes</a:t>
            </a:r>
            <a:endParaRPr lang="en-US" sz="1600" dirty="0"/>
          </a:p>
        </p:txBody>
      </p:sp>
      <p:sp>
        <p:nvSpPr>
          <p:cNvPr id="42" name="Shape 40"/>
          <p:cNvSpPr/>
          <p:nvPr/>
        </p:nvSpPr>
        <p:spPr>
          <a:xfrm>
            <a:off x="6362311" y="5361992"/>
            <a:ext cx="2637453" cy="630335"/>
          </a:xfrm>
          <a:custGeom>
            <a:avLst/>
            <a:gdLst/>
            <a:ahLst/>
            <a:cxnLst/>
            <a:rect l="l" t="t" r="r" b="b"/>
            <a:pathLst>
              <a:path w="2637453" h="630335">
                <a:moveTo>
                  <a:pt x="99524" y="0"/>
                </a:moveTo>
                <a:lnTo>
                  <a:pt x="2537930" y="0"/>
                </a:lnTo>
                <a:cubicBezTo>
                  <a:pt x="2592895" y="0"/>
                  <a:pt x="2637453" y="44558"/>
                  <a:pt x="2637453" y="99524"/>
                </a:cubicBezTo>
                <a:lnTo>
                  <a:pt x="2637453" y="530811"/>
                </a:lnTo>
                <a:cubicBezTo>
                  <a:pt x="2637453" y="585776"/>
                  <a:pt x="2592895" y="630335"/>
                  <a:pt x="2537930" y="630335"/>
                </a:cubicBezTo>
                <a:lnTo>
                  <a:pt x="99524" y="630335"/>
                </a:lnTo>
                <a:cubicBezTo>
                  <a:pt x="44595" y="630335"/>
                  <a:pt x="0" y="585740"/>
                  <a:pt x="0" y="530811"/>
                </a:cubicBezTo>
                <a:lnTo>
                  <a:pt x="0" y="99524"/>
                </a:lnTo>
                <a:cubicBezTo>
                  <a:pt x="0" y="44595"/>
                  <a:pt x="44595" y="0"/>
                  <a:pt x="99524" y="0"/>
                </a:cubicBezTo>
                <a:close/>
              </a:path>
            </a:pathLst>
          </a:custGeom>
          <a:solidFill>
            <a:srgbClr val="E8A87C">
              <a:alpha val="10196"/>
            </a:srgbClr>
          </a:solidFill>
          <a:ln/>
        </p:spPr>
      </p:sp>
      <p:sp>
        <p:nvSpPr>
          <p:cNvPr id="43" name="Shape 41"/>
          <p:cNvSpPr/>
          <p:nvPr/>
        </p:nvSpPr>
        <p:spPr>
          <a:xfrm>
            <a:off x="7592073" y="5461518"/>
            <a:ext cx="174171" cy="199053"/>
          </a:xfrm>
          <a:custGeom>
            <a:avLst/>
            <a:gdLst/>
            <a:ahLst/>
            <a:cxnLst/>
            <a:rect l="l" t="t" r="r" b="b"/>
            <a:pathLst>
              <a:path w="174171" h="199053">
                <a:moveTo>
                  <a:pt x="149290" y="199053"/>
                </a:moveTo>
                <a:lnTo>
                  <a:pt x="37322" y="199053"/>
                </a:lnTo>
                <a:cubicBezTo>
                  <a:pt x="16717" y="199053"/>
                  <a:pt x="0" y="182336"/>
                  <a:pt x="0" y="161731"/>
                </a:cubicBezTo>
                <a:lnTo>
                  <a:pt x="0" y="37322"/>
                </a:lnTo>
                <a:cubicBezTo>
                  <a:pt x="0" y="16717"/>
                  <a:pt x="16717" y="0"/>
                  <a:pt x="37322" y="0"/>
                </a:cubicBezTo>
                <a:lnTo>
                  <a:pt x="155510" y="0"/>
                </a:lnTo>
                <a:cubicBezTo>
                  <a:pt x="165813" y="0"/>
                  <a:pt x="174171" y="8359"/>
                  <a:pt x="174171" y="18661"/>
                </a:cubicBezTo>
                <a:lnTo>
                  <a:pt x="174171" y="130629"/>
                </a:lnTo>
                <a:cubicBezTo>
                  <a:pt x="174171" y="138754"/>
                  <a:pt x="168962" y="145674"/>
                  <a:pt x="161731" y="148240"/>
                </a:cubicBezTo>
                <a:lnTo>
                  <a:pt x="161731" y="174171"/>
                </a:lnTo>
                <a:cubicBezTo>
                  <a:pt x="168612" y="174171"/>
                  <a:pt x="174171" y="179731"/>
                  <a:pt x="174171" y="186612"/>
                </a:cubicBezTo>
                <a:cubicBezTo>
                  <a:pt x="174171" y="193494"/>
                  <a:pt x="168612" y="199053"/>
                  <a:pt x="161731" y="199053"/>
                </a:cubicBezTo>
                <a:lnTo>
                  <a:pt x="149290" y="199053"/>
                </a:lnTo>
                <a:close/>
                <a:moveTo>
                  <a:pt x="37322" y="149290"/>
                </a:moveTo>
                <a:cubicBezTo>
                  <a:pt x="30441" y="149290"/>
                  <a:pt x="24882" y="154849"/>
                  <a:pt x="24882" y="161731"/>
                </a:cubicBezTo>
                <a:cubicBezTo>
                  <a:pt x="24882" y="168612"/>
                  <a:pt x="30441" y="174171"/>
                  <a:pt x="37322" y="174171"/>
                </a:cubicBezTo>
                <a:lnTo>
                  <a:pt x="136849" y="174171"/>
                </a:lnTo>
                <a:lnTo>
                  <a:pt x="136849" y="149290"/>
                </a:lnTo>
                <a:lnTo>
                  <a:pt x="37322" y="149290"/>
                </a:lnTo>
                <a:close/>
                <a:moveTo>
                  <a:pt x="49763" y="59094"/>
                </a:moveTo>
                <a:cubicBezTo>
                  <a:pt x="49763" y="64265"/>
                  <a:pt x="53923" y="68424"/>
                  <a:pt x="59094" y="68424"/>
                </a:cubicBezTo>
                <a:lnTo>
                  <a:pt x="127518" y="68424"/>
                </a:lnTo>
                <a:cubicBezTo>
                  <a:pt x="132689" y="68424"/>
                  <a:pt x="136849" y="64265"/>
                  <a:pt x="136849" y="59094"/>
                </a:cubicBezTo>
                <a:cubicBezTo>
                  <a:pt x="136849" y="53923"/>
                  <a:pt x="132689" y="49763"/>
                  <a:pt x="127518" y="49763"/>
                </a:cubicBezTo>
                <a:lnTo>
                  <a:pt x="59094" y="49763"/>
                </a:lnTo>
                <a:cubicBezTo>
                  <a:pt x="53923" y="49763"/>
                  <a:pt x="49763" y="53923"/>
                  <a:pt x="49763" y="59094"/>
                </a:cubicBezTo>
                <a:close/>
                <a:moveTo>
                  <a:pt x="59094" y="87086"/>
                </a:moveTo>
                <a:cubicBezTo>
                  <a:pt x="53923" y="87086"/>
                  <a:pt x="49763" y="91246"/>
                  <a:pt x="49763" y="96416"/>
                </a:cubicBezTo>
                <a:cubicBezTo>
                  <a:pt x="49763" y="101587"/>
                  <a:pt x="53923" y="105747"/>
                  <a:pt x="59094" y="105747"/>
                </a:cubicBezTo>
                <a:lnTo>
                  <a:pt x="127518" y="105747"/>
                </a:lnTo>
                <a:cubicBezTo>
                  <a:pt x="132689" y="105747"/>
                  <a:pt x="136849" y="101587"/>
                  <a:pt x="136849" y="96416"/>
                </a:cubicBezTo>
                <a:cubicBezTo>
                  <a:pt x="136849" y="91246"/>
                  <a:pt x="132689" y="87086"/>
                  <a:pt x="127518" y="87086"/>
                </a:cubicBezTo>
                <a:lnTo>
                  <a:pt x="59094" y="87086"/>
                </a:lnTo>
                <a:close/>
              </a:path>
            </a:pathLst>
          </a:custGeom>
          <a:solidFill>
            <a:srgbClr val="E8A87C"/>
          </a:solidFill>
          <a:ln/>
        </p:spPr>
      </p:sp>
      <p:sp>
        <p:nvSpPr>
          <p:cNvPr id="44" name="Text 42"/>
          <p:cNvSpPr/>
          <p:nvPr/>
        </p:nvSpPr>
        <p:spPr>
          <a:xfrm>
            <a:off x="6428662" y="5693747"/>
            <a:ext cx="2504751" cy="19905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045" b="1" dirty="0">
                <a:solidFill>
                  <a:srgbClr val="4A403A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Bibliotecă</a:t>
            </a:r>
            <a:endParaRPr lang="en-US" sz="1600" dirty="0"/>
          </a:p>
        </p:txBody>
      </p:sp>
      <p:sp>
        <p:nvSpPr>
          <p:cNvPr id="45" name="Shape 43"/>
          <p:cNvSpPr/>
          <p:nvPr/>
        </p:nvSpPr>
        <p:spPr>
          <a:xfrm>
            <a:off x="9062422" y="5361992"/>
            <a:ext cx="2637453" cy="630335"/>
          </a:xfrm>
          <a:custGeom>
            <a:avLst/>
            <a:gdLst/>
            <a:ahLst/>
            <a:cxnLst/>
            <a:rect l="l" t="t" r="r" b="b"/>
            <a:pathLst>
              <a:path w="2637453" h="630335">
                <a:moveTo>
                  <a:pt x="99524" y="0"/>
                </a:moveTo>
                <a:lnTo>
                  <a:pt x="2537930" y="0"/>
                </a:lnTo>
                <a:cubicBezTo>
                  <a:pt x="2592895" y="0"/>
                  <a:pt x="2637453" y="44558"/>
                  <a:pt x="2637453" y="99524"/>
                </a:cubicBezTo>
                <a:lnTo>
                  <a:pt x="2637453" y="530811"/>
                </a:lnTo>
                <a:cubicBezTo>
                  <a:pt x="2637453" y="585776"/>
                  <a:pt x="2592895" y="630335"/>
                  <a:pt x="2537930" y="630335"/>
                </a:cubicBezTo>
                <a:lnTo>
                  <a:pt x="99524" y="630335"/>
                </a:lnTo>
                <a:cubicBezTo>
                  <a:pt x="44595" y="630335"/>
                  <a:pt x="0" y="585740"/>
                  <a:pt x="0" y="530811"/>
                </a:cubicBezTo>
                <a:lnTo>
                  <a:pt x="0" y="99524"/>
                </a:lnTo>
                <a:cubicBezTo>
                  <a:pt x="0" y="44595"/>
                  <a:pt x="44595" y="0"/>
                  <a:pt x="99524" y="0"/>
                </a:cubicBezTo>
                <a:close/>
              </a:path>
            </a:pathLst>
          </a:custGeom>
          <a:solidFill>
            <a:srgbClr val="85CDCA">
              <a:alpha val="10196"/>
            </a:srgbClr>
          </a:solidFill>
          <a:ln/>
        </p:spPr>
      </p:sp>
      <p:sp>
        <p:nvSpPr>
          <p:cNvPr id="46" name="Shape 44"/>
          <p:cNvSpPr/>
          <p:nvPr/>
        </p:nvSpPr>
        <p:spPr>
          <a:xfrm>
            <a:off x="10279743" y="5461518"/>
            <a:ext cx="199053" cy="199053"/>
          </a:xfrm>
          <a:custGeom>
            <a:avLst/>
            <a:gdLst/>
            <a:ahLst/>
            <a:cxnLst/>
            <a:rect l="l" t="t" r="r" b="b"/>
            <a:pathLst>
              <a:path w="199053" h="199053">
                <a:moveTo>
                  <a:pt x="110412" y="-505"/>
                </a:moveTo>
                <a:cubicBezTo>
                  <a:pt x="103686" y="-4393"/>
                  <a:pt x="95367" y="-4393"/>
                  <a:pt x="88641" y="-505"/>
                </a:cubicBezTo>
                <a:lnTo>
                  <a:pt x="55906" y="18389"/>
                </a:lnTo>
                <a:cubicBezTo>
                  <a:pt x="49180" y="22277"/>
                  <a:pt x="45020" y="29469"/>
                  <a:pt x="45020" y="37245"/>
                </a:cubicBezTo>
                <a:lnTo>
                  <a:pt x="45020" y="76861"/>
                </a:lnTo>
                <a:lnTo>
                  <a:pt x="10691" y="96688"/>
                </a:lnTo>
                <a:cubicBezTo>
                  <a:pt x="3966" y="100576"/>
                  <a:pt x="-194" y="107769"/>
                  <a:pt x="-194" y="115544"/>
                </a:cubicBezTo>
                <a:lnTo>
                  <a:pt x="-194" y="153372"/>
                </a:lnTo>
                <a:cubicBezTo>
                  <a:pt x="-194" y="161147"/>
                  <a:pt x="3966" y="168340"/>
                  <a:pt x="10691" y="172228"/>
                </a:cubicBezTo>
                <a:lnTo>
                  <a:pt x="43465" y="191122"/>
                </a:lnTo>
                <a:cubicBezTo>
                  <a:pt x="50191" y="195010"/>
                  <a:pt x="58511" y="195010"/>
                  <a:pt x="65237" y="191122"/>
                </a:cubicBezTo>
                <a:lnTo>
                  <a:pt x="99565" y="171294"/>
                </a:lnTo>
                <a:lnTo>
                  <a:pt x="133894" y="191122"/>
                </a:lnTo>
                <a:cubicBezTo>
                  <a:pt x="140620" y="195010"/>
                  <a:pt x="148940" y="195010"/>
                  <a:pt x="155666" y="191122"/>
                </a:cubicBezTo>
                <a:lnTo>
                  <a:pt x="188362" y="172228"/>
                </a:lnTo>
                <a:cubicBezTo>
                  <a:pt x="195088" y="168340"/>
                  <a:pt x="199247" y="161147"/>
                  <a:pt x="199247" y="153372"/>
                </a:cubicBezTo>
                <a:lnTo>
                  <a:pt x="199247" y="115544"/>
                </a:lnTo>
                <a:cubicBezTo>
                  <a:pt x="199247" y="107769"/>
                  <a:pt x="195088" y="100576"/>
                  <a:pt x="188362" y="96688"/>
                </a:cubicBezTo>
                <a:lnTo>
                  <a:pt x="154033" y="76861"/>
                </a:lnTo>
                <a:lnTo>
                  <a:pt x="154033" y="37245"/>
                </a:lnTo>
                <a:cubicBezTo>
                  <a:pt x="154033" y="29469"/>
                  <a:pt x="149873" y="22277"/>
                  <a:pt x="143147" y="18389"/>
                </a:cubicBezTo>
                <a:lnTo>
                  <a:pt x="110412" y="-505"/>
                </a:lnTo>
                <a:close/>
                <a:moveTo>
                  <a:pt x="90196" y="113756"/>
                </a:moveTo>
                <a:lnTo>
                  <a:pt x="90196" y="155160"/>
                </a:lnTo>
                <a:lnTo>
                  <a:pt x="55867" y="174988"/>
                </a:lnTo>
                <a:cubicBezTo>
                  <a:pt x="55401" y="175260"/>
                  <a:pt x="54856" y="175416"/>
                  <a:pt x="54312" y="175416"/>
                </a:cubicBezTo>
                <a:lnTo>
                  <a:pt x="54312" y="134477"/>
                </a:lnTo>
                <a:lnTo>
                  <a:pt x="90196" y="113756"/>
                </a:lnTo>
                <a:close/>
                <a:moveTo>
                  <a:pt x="180159" y="113989"/>
                </a:moveTo>
                <a:cubicBezTo>
                  <a:pt x="180431" y="114456"/>
                  <a:pt x="180586" y="115000"/>
                  <a:pt x="180586" y="115544"/>
                </a:cubicBezTo>
                <a:lnTo>
                  <a:pt x="180586" y="153372"/>
                </a:lnTo>
                <a:cubicBezTo>
                  <a:pt x="180586" y="154499"/>
                  <a:pt x="180003" y="155510"/>
                  <a:pt x="179031" y="156054"/>
                </a:cubicBezTo>
                <a:lnTo>
                  <a:pt x="146257" y="174949"/>
                </a:lnTo>
                <a:cubicBezTo>
                  <a:pt x="145791" y="175221"/>
                  <a:pt x="145247" y="175377"/>
                  <a:pt x="144702" y="175377"/>
                </a:cubicBezTo>
                <a:lnTo>
                  <a:pt x="144702" y="134439"/>
                </a:lnTo>
                <a:lnTo>
                  <a:pt x="180159" y="113989"/>
                </a:lnTo>
                <a:close/>
                <a:moveTo>
                  <a:pt x="135411" y="37245"/>
                </a:moveTo>
                <a:lnTo>
                  <a:pt x="135411" y="76861"/>
                </a:lnTo>
                <a:lnTo>
                  <a:pt x="99527" y="97583"/>
                </a:lnTo>
                <a:lnTo>
                  <a:pt x="99527" y="56178"/>
                </a:lnTo>
                <a:lnTo>
                  <a:pt x="134983" y="35728"/>
                </a:lnTo>
                <a:cubicBezTo>
                  <a:pt x="135255" y="36195"/>
                  <a:pt x="135411" y="36739"/>
                  <a:pt x="135411" y="37284"/>
                </a:cubicBezTo>
                <a:close/>
              </a:path>
            </a:pathLst>
          </a:custGeom>
          <a:solidFill>
            <a:srgbClr val="85CDCA"/>
          </a:solidFill>
          <a:ln/>
        </p:spPr>
      </p:sp>
      <p:sp>
        <p:nvSpPr>
          <p:cNvPr id="47" name="Text 45"/>
          <p:cNvSpPr/>
          <p:nvPr/>
        </p:nvSpPr>
        <p:spPr>
          <a:xfrm>
            <a:off x="9128773" y="5693747"/>
            <a:ext cx="2504751" cy="19905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045" b="1" dirty="0">
                <a:solidFill>
                  <a:srgbClr val="4A403A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Construcții</a:t>
            </a:r>
            <a:endParaRPr lang="en-US" sz="1600" dirty="0"/>
          </a:p>
        </p:txBody>
      </p:sp>
      <p:sp>
        <p:nvSpPr>
          <p:cNvPr id="48" name="Shape 46"/>
          <p:cNvSpPr/>
          <p:nvPr/>
        </p:nvSpPr>
        <p:spPr>
          <a:xfrm>
            <a:off x="6362311" y="6058678"/>
            <a:ext cx="2637453" cy="630335"/>
          </a:xfrm>
          <a:custGeom>
            <a:avLst/>
            <a:gdLst/>
            <a:ahLst/>
            <a:cxnLst/>
            <a:rect l="l" t="t" r="r" b="b"/>
            <a:pathLst>
              <a:path w="2637453" h="630335">
                <a:moveTo>
                  <a:pt x="99524" y="0"/>
                </a:moveTo>
                <a:lnTo>
                  <a:pt x="2537930" y="0"/>
                </a:lnTo>
                <a:cubicBezTo>
                  <a:pt x="2592895" y="0"/>
                  <a:pt x="2637453" y="44558"/>
                  <a:pt x="2637453" y="99524"/>
                </a:cubicBezTo>
                <a:lnTo>
                  <a:pt x="2637453" y="530811"/>
                </a:lnTo>
                <a:cubicBezTo>
                  <a:pt x="2637453" y="585776"/>
                  <a:pt x="2592895" y="630335"/>
                  <a:pt x="2537930" y="630335"/>
                </a:cubicBezTo>
                <a:lnTo>
                  <a:pt x="99524" y="630335"/>
                </a:lnTo>
                <a:cubicBezTo>
                  <a:pt x="44595" y="630335"/>
                  <a:pt x="0" y="585740"/>
                  <a:pt x="0" y="530811"/>
                </a:cubicBezTo>
                <a:lnTo>
                  <a:pt x="0" y="99524"/>
                </a:lnTo>
                <a:cubicBezTo>
                  <a:pt x="0" y="44595"/>
                  <a:pt x="44595" y="0"/>
                  <a:pt x="99524" y="0"/>
                </a:cubicBezTo>
                <a:close/>
              </a:path>
            </a:pathLst>
          </a:custGeom>
          <a:solidFill>
            <a:srgbClr val="C38D9E">
              <a:alpha val="10196"/>
            </a:srgbClr>
          </a:solidFill>
          <a:ln/>
        </p:spPr>
      </p:sp>
      <p:sp>
        <p:nvSpPr>
          <p:cNvPr id="49" name="Shape 47"/>
          <p:cNvSpPr/>
          <p:nvPr/>
        </p:nvSpPr>
        <p:spPr>
          <a:xfrm>
            <a:off x="7567191" y="6158204"/>
            <a:ext cx="223935" cy="199053"/>
          </a:xfrm>
          <a:custGeom>
            <a:avLst/>
            <a:gdLst/>
            <a:ahLst/>
            <a:cxnLst/>
            <a:rect l="l" t="t" r="r" b="b"/>
            <a:pathLst>
              <a:path w="223935" h="199053">
                <a:moveTo>
                  <a:pt x="186807" y="4004"/>
                </a:moveTo>
                <a:lnTo>
                  <a:pt x="100732" y="61427"/>
                </a:lnTo>
                <a:cubicBezTo>
                  <a:pt x="89418" y="68969"/>
                  <a:pt x="82226" y="81215"/>
                  <a:pt x="81060" y="94589"/>
                </a:cubicBezTo>
                <a:cubicBezTo>
                  <a:pt x="105280" y="99565"/>
                  <a:pt x="124369" y="118654"/>
                  <a:pt x="129384" y="142914"/>
                </a:cubicBezTo>
                <a:cubicBezTo>
                  <a:pt x="142797" y="141748"/>
                  <a:pt x="155005" y="134555"/>
                  <a:pt x="162547" y="123242"/>
                </a:cubicBezTo>
                <a:lnTo>
                  <a:pt x="219930" y="37128"/>
                </a:lnTo>
                <a:cubicBezTo>
                  <a:pt x="222535" y="33201"/>
                  <a:pt x="223935" y="28614"/>
                  <a:pt x="223935" y="23871"/>
                </a:cubicBezTo>
                <a:cubicBezTo>
                  <a:pt x="223935" y="10691"/>
                  <a:pt x="213243" y="0"/>
                  <a:pt x="200064" y="0"/>
                </a:cubicBezTo>
                <a:cubicBezTo>
                  <a:pt x="195360" y="0"/>
                  <a:pt x="190733" y="1400"/>
                  <a:pt x="186807" y="4004"/>
                </a:cubicBezTo>
                <a:close/>
                <a:moveTo>
                  <a:pt x="111967" y="155510"/>
                </a:moveTo>
                <a:cubicBezTo>
                  <a:pt x="111967" y="131445"/>
                  <a:pt x="92490" y="111967"/>
                  <a:pt x="68424" y="111967"/>
                </a:cubicBezTo>
                <a:cubicBezTo>
                  <a:pt x="44359" y="111967"/>
                  <a:pt x="24882" y="131445"/>
                  <a:pt x="24882" y="155510"/>
                </a:cubicBezTo>
                <a:cubicBezTo>
                  <a:pt x="24882" y="157026"/>
                  <a:pt x="24959" y="158543"/>
                  <a:pt x="25115" y="160020"/>
                </a:cubicBezTo>
                <a:cubicBezTo>
                  <a:pt x="25815" y="166824"/>
                  <a:pt x="21149" y="174171"/>
                  <a:pt x="14307" y="174171"/>
                </a:cubicBezTo>
                <a:lnTo>
                  <a:pt x="12441" y="174171"/>
                </a:lnTo>
                <a:cubicBezTo>
                  <a:pt x="5559" y="174171"/>
                  <a:pt x="0" y="179731"/>
                  <a:pt x="0" y="186612"/>
                </a:cubicBezTo>
                <a:cubicBezTo>
                  <a:pt x="0" y="193494"/>
                  <a:pt x="5559" y="199053"/>
                  <a:pt x="12441" y="199053"/>
                </a:cubicBezTo>
                <a:lnTo>
                  <a:pt x="68424" y="199053"/>
                </a:lnTo>
                <a:cubicBezTo>
                  <a:pt x="92490" y="199053"/>
                  <a:pt x="111967" y="179575"/>
                  <a:pt x="111967" y="155510"/>
                </a:cubicBezTo>
                <a:close/>
              </a:path>
            </a:pathLst>
          </a:custGeom>
          <a:solidFill>
            <a:srgbClr val="C38D9E"/>
          </a:solidFill>
          <a:ln/>
        </p:spPr>
      </p:sp>
      <p:sp>
        <p:nvSpPr>
          <p:cNvPr id="50" name="Text 48"/>
          <p:cNvSpPr/>
          <p:nvPr/>
        </p:nvSpPr>
        <p:spPr>
          <a:xfrm>
            <a:off x="6428662" y="6390433"/>
            <a:ext cx="2504751" cy="19905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045" b="1" dirty="0">
                <a:solidFill>
                  <a:srgbClr val="4A403A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Artă</a:t>
            </a:r>
            <a:endParaRPr lang="en-US" sz="1600" dirty="0"/>
          </a:p>
        </p:txBody>
      </p:sp>
      <p:sp>
        <p:nvSpPr>
          <p:cNvPr id="51" name="Shape 49"/>
          <p:cNvSpPr/>
          <p:nvPr/>
        </p:nvSpPr>
        <p:spPr>
          <a:xfrm>
            <a:off x="9062422" y="6058678"/>
            <a:ext cx="2637453" cy="630335"/>
          </a:xfrm>
          <a:custGeom>
            <a:avLst/>
            <a:gdLst/>
            <a:ahLst/>
            <a:cxnLst/>
            <a:rect l="l" t="t" r="r" b="b"/>
            <a:pathLst>
              <a:path w="2637453" h="630335">
                <a:moveTo>
                  <a:pt x="99524" y="0"/>
                </a:moveTo>
                <a:lnTo>
                  <a:pt x="2537930" y="0"/>
                </a:lnTo>
                <a:cubicBezTo>
                  <a:pt x="2592895" y="0"/>
                  <a:pt x="2637453" y="44558"/>
                  <a:pt x="2637453" y="99524"/>
                </a:cubicBezTo>
                <a:lnTo>
                  <a:pt x="2637453" y="530811"/>
                </a:lnTo>
                <a:cubicBezTo>
                  <a:pt x="2637453" y="585776"/>
                  <a:pt x="2592895" y="630335"/>
                  <a:pt x="2537930" y="630335"/>
                </a:cubicBezTo>
                <a:lnTo>
                  <a:pt x="99524" y="630335"/>
                </a:lnTo>
                <a:cubicBezTo>
                  <a:pt x="44595" y="630335"/>
                  <a:pt x="0" y="585740"/>
                  <a:pt x="0" y="530811"/>
                </a:cubicBezTo>
                <a:lnTo>
                  <a:pt x="0" y="99524"/>
                </a:lnTo>
                <a:cubicBezTo>
                  <a:pt x="0" y="44595"/>
                  <a:pt x="44595" y="0"/>
                  <a:pt x="99524" y="0"/>
                </a:cubicBezTo>
                <a:close/>
              </a:path>
            </a:pathLst>
          </a:custGeom>
          <a:solidFill>
            <a:srgbClr val="E8A87C">
              <a:alpha val="10196"/>
            </a:srgbClr>
          </a:solidFill>
          <a:ln/>
        </p:spPr>
      </p:sp>
      <p:sp>
        <p:nvSpPr>
          <p:cNvPr id="52" name="Shape 50"/>
          <p:cNvSpPr/>
          <p:nvPr/>
        </p:nvSpPr>
        <p:spPr>
          <a:xfrm>
            <a:off x="10279743" y="6158204"/>
            <a:ext cx="199053" cy="199053"/>
          </a:xfrm>
          <a:custGeom>
            <a:avLst/>
            <a:gdLst/>
            <a:ahLst/>
            <a:cxnLst/>
            <a:rect l="l" t="t" r="r" b="b"/>
            <a:pathLst>
              <a:path w="199053" h="199053">
                <a:moveTo>
                  <a:pt x="159631" y="48247"/>
                </a:moveTo>
                <a:cubicBezTo>
                  <a:pt x="167679" y="54312"/>
                  <a:pt x="177515" y="60182"/>
                  <a:pt x="188478" y="61660"/>
                </a:cubicBezTo>
                <a:cubicBezTo>
                  <a:pt x="193571" y="62360"/>
                  <a:pt x="198276" y="58744"/>
                  <a:pt x="198975" y="53651"/>
                </a:cubicBezTo>
                <a:cubicBezTo>
                  <a:pt x="199675" y="48558"/>
                  <a:pt x="196059" y="43854"/>
                  <a:pt x="190967" y="43154"/>
                </a:cubicBezTo>
                <a:cubicBezTo>
                  <a:pt x="184785" y="42338"/>
                  <a:pt x="178059" y="38761"/>
                  <a:pt x="170867" y="33357"/>
                </a:cubicBezTo>
                <a:cubicBezTo>
                  <a:pt x="155938" y="22082"/>
                  <a:pt x="135683" y="22082"/>
                  <a:pt x="120715" y="33357"/>
                </a:cubicBezTo>
                <a:cubicBezTo>
                  <a:pt x="111384" y="40394"/>
                  <a:pt x="104892" y="43582"/>
                  <a:pt x="99527" y="43582"/>
                </a:cubicBezTo>
                <a:cubicBezTo>
                  <a:pt x="94161" y="43582"/>
                  <a:pt x="87669" y="40394"/>
                  <a:pt x="78338" y="33357"/>
                </a:cubicBezTo>
                <a:cubicBezTo>
                  <a:pt x="63409" y="22082"/>
                  <a:pt x="43154" y="22082"/>
                  <a:pt x="28186" y="33357"/>
                </a:cubicBezTo>
                <a:cubicBezTo>
                  <a:pt x="20994" y="38761"/>
                  <a:pt x="14268" y="42338"/>
                  <a:pt x="8087" y="43154"/>
                </a:cubicBezTo>
                <a:cubicBezTo>
                  <a:pt x="2994" y="43854"/>
                  <a:pt x="-622" y="48519"/>
                  <a:pt x="78" y="53651"/>
                </a:cubicBezTo>
                <a:cubicBezTo>
                  <a:pt x="778" y="58783"/>
                  <a:pt x="5443" y="62360"/>
                  <a:pt x="10575" y="61660"/>
                </a:cubicBezTo>
                <a:cubicBezTo>
                  <a:pt x="21538" y="60182"/>
                  <a:pt x="31413" y="54312"/>
                  <a:pt x="39422" y="48247"/>
                </a:cubicBezTo>
                <a:cubicBezTo>
                  <a:pt x="47703" y="41988"/>
                  <a:pt x="58822" y="41988"/>
                  <a:pt x="67103" y="48247"/>
                </a:cubicBezTo>
                <a:cubicBezTo>
                  <a:pt x="76511" y="55362"/>
                  <a:pt x="87436" y="62204"/>
                  <a:pt x="99527" y="62204"/>
                </a:cubicBezTo>
                <a:cubicBezTo>
                  <a:pt x="111617" y="62204"/>
                  <a:pt x="122503" y="55323"/>
                  <a:pt x="131950" y="48247"/>
                </a:cubicBezTo>
                <a:cubicBezTo>
                  <a:pt x="140231" y="41988"/>
                  <a:pt x="151350" y="41988"/>
                  <a:pt x="159631" y="48247"/>
                </a:cubicBezTo>
                <a:close/>
                <a:moveTo>
                  <a:pt x="159631" y="104231"/>
                </a:moveTo>
                <a:cubicBezTo>
                  <a:pt x="167679" y="110296"/>
                  <a:pt x="177515" y="116166"/>
                  <a:pt x="188478" y="117643"/>
                </a:cubicBezTo>
                <a:cubicBezTo>
                  <a:pt x="193571" y="118343"/>
                  <a:pt x="198276" y="114728"/>
                  <a:pt x="198975" y="109635"/>
                </a:cubicBezTo>
                <a:cubicBezTo>
                  <a:pt x="199675" y="104542"/>
                  <a:pt x="196059" y="99838"/>
                  <a:pt x="190967" y="99138"/>
                </a:cubicBezTo>
                <a:cubicBezTo>
                  <a:pt x="184785" y="98321"/>
                  <a:pt x="178059" y="94745"/>
                  <a:pt x="170867" y="89341"/>
                </a:cubicBezTo>
                <a:cubicBezTo>
                  <a:pt x="155938" y="78066"/>
                  <a:pt x="135683" y="78066"/>
                  <a:pt x="120715" y="89341"/>
                </a:cubicBezTo>
                <a:cubicBezTo>
                  <a:pt x="111384" y="96377"/>
                  <a:pt x="104892" y="99565"/>
                  <a:pt x="99527" y="99565"/>
                </a:cubicBezTo>
                <a:cubicBezTo>
                  <a:pt x="94161" y="99565"/>
                  <a:pt x="87669" y="96377"/>
                  <a:pt x="78338" y="89341"/>
                </a:cubicBezTo>
                <a:cubicBezTo>
                  <a:pt x="63409" y="78066"/>
                  <a:pt x="43154" y="78066"/>
                  <a:pt x="28186" y="89341"/>
                </a:cubicBezTo>
                <a:cubicBezTo>
                  <a:pt x="20994" y="94745"/>
                  <a:pt x="14268" y="98321"/>
                  <a:pt x="8087" y="99138"/>
                </a:cubicBezTo>
                <a:cubicBezTo>
                  <a:pt x="2994" y="99799"/>
                  <a:pt x="-622" y="104503"/>
                  <a:pt x="78" y="109635"/>
                </a:cubicBezTo>
                <a:cubicBezTo>
                  <a:pt x="778" y="114767"/>
                  <a:pt x="5443" y="118343"/>
                  <a:pt x="10575" y="117643"/>
                </a:cubicBezTo>
                <a:cubicBezTo>
                  <a:pt x="21538" y="116166"/>
                  <a:pt x="31413" y="110296"/>
                  <a:pt x="39422" y="104231"/>
                </a:cubicBezTo>
                <a:cubicBezTo>
                  <a:pt x="47703" y="97971"/>
                  <a:pt x="58822" y="97971"/>
                  <a:pt x="67103" y="104231"/>
                </a:cubicBezTo>
                <a:cubicBezTo>
                  <a:pt x="76511" y="111345"/>
                  <a:pt x="87436" y="118188"/>
                  <a:pt x="99527" y="118188"/>
                </a:cubicBezTo>
                <a:cubicBezTo>
                  <a:pt x="111617" y="118188"/>
                  <a:pt x="122503" y="111306"/>
                  <a:pt x="131950" y="104231"/>
                </a:cubicBezTo>
                <a:cubicBezTo>
                  <a:pt x="140231" y="97971"/>
                  <a:pt x="151350" y="97971"/>
                  <a:pt x="159631" y="104231"/>
                </a:cubicBezTo>
                <a:close/>
                <a:moveTo>
                  <a:pt x="131950" y="160214"/>
                </a:moveTo>
                <a:cubicBezTo>
                  <a:pt x="140231" y="153955"/>
                  <a:pt x="151350" y="153955"/>
                  <a:pt x="159631" y="160214"/>
                </a:cubicBezTo>
                <a:cubicBezTo>
                  <a:pt x="167679" y="166279"/>
                  <a:pt x="177515" y="172150"/>
                  <a:pt x="188478" y="173627"/>
                </a:cubicBezTo>
                <a:cubicBezTo>
                  <a:pt x="193571" y="174327"/>
                  <a:pt x="198276" y="170711"/>
                  <a:pt x="198975" y="165618"/>
                </a:cubicBezTo>
                <a:cubicBezTo>
                  <a:pt x="199675" y="160525"/>
                  <a:pt x="196059" y="155821"/>
                  <a:pt x="190967" y="155121"/>
                </a:cubicBezTo>
                <a:cubicBezTo>
                  <a:pt x="184785" y="154305"/>
                  <a:pt x="178059" y="150728"/>
                  <a:pt x="170867" y="145324"/>
                </a:cubicBezTo>
                <a:cubicBezTo>
                  <a:pt x="155938" y="134050"/>
                  <a:pt x="135683" y="134050"/>
                  <a:pt x="120715" y="145324"/>
                </a:cubicBezTo>
                <a:cubicBezTo>
                  <a:pt x="111384" y="152361"/>
                  <a:pt x="104892" y="155549"/>
                  <a:pt x="99527" y="155549"/>
                </a:cubicBezTo>
                <a:cubicBezTo>
                  <a:pt x="94161" y="155549"/>
                  <a:pt x="87669" y="152361"/>
                  <a:pt x="78338" y="145324"/>
                </a:cubicBezTo>
                <a:cubicBezTo>
                  <a:pt x="63409" y="134050"/>
                  <a:pt x="43154" y="134050"/>
                  <a:pt x="28186" y="145324"/>
                </a:cubicBezTo>
                <a:cubicBezTo>
                  <a:pt x="20994" y="150728"/>
                  <a:pt x="14268" y="154305"/>
                  <a:pt x="8087" y="155121"/>
                </a:cubicBezTo>
                <a:cubicBezTo>
                  <a:pt x="2994" y="155821"/>
                  <a:pt x="-622" y="160487"/>
                  <a:pt x="78" y="165618"/>
                </a:cubicBezTo>
                <a:cubicBezTo>
                  <a:pt x="778" y="170750"/>
                  <a:pt x="5443" y="174327"/>
                  <a:pt x="10575" y="173627"/>
                </a:cubicBezTo>
                <a:cubicBezTo>
                  <a:pt x="21538" y="172150"/>
                  <a:pt x="31413" y="166279"/>
                  <a:pt x="39422" y="160214"/>
                </a:cubicBezTo>
                <a:cubicBezTo>
                  <a:pt x="47703" y="153955"/>
                  <a:pt x="58822" y="153955"/>
                  <a:pt x="67103" y="160214"/>
                </a:cubicBezTo>
                <a:cubicBezTo>
                  <a:pt x="76511" y="167329"/>
                  <a:pt x="87436" y="174171"/>
                  <a:pt x="99527" y="174171"/>
                </a:cubicBezTo>
                <a:cubicBezTo>
                  <a:pt x="111617" y="174171"/>
                  <a:pt x="122503" y="167290"/>
                  <a:pt x="131950" y="160214"/>
                </a:cubicBezTo>
                <a:close/>
              </a:path>
            </a:pathLst>
          </a:custGeom>
          <a:solidFill>
            <a:srgbClr val="E8A87C"/>
          </a:solidFill>
          <a:ln/>
        </p:spPr>
      </p:sp>
      <p:sp>
        <p:nvSpPr>
          <p:cNvPr id="53" name="Text 51"/>
          <p:cNvSpPr/>
          <p:nvPr/>
        </p:nvSpPr>
        <p:spPr>
          <a:xfrm>
            <a:off x="9128773" y="6390433"/>
            <a:ext cx="2504751" cy="19905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045" b="1" dirty="0">
                <a:solidFill>
                  <a:srgbClr val="4A403A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Nisip și Apă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BF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21901" y="321901"/>
            <a:ext cx="11741339" cy="38628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80000"/>
              </a:lnSpc>
            </a:pPr>
            <a:r>
              <a:rPr lang="en-US" sz="3042" b="1" dirty="0">
                <a:solidFill>
                  <a:srgbClr val="4A403A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O Zi la Grădiniță: Programul Zilnic</a:t>
            </a:r>
            <a:endParaRPr lang="en-US" sz="1600" dirty="0"/>
          </a:p>
        </p:txBody>
      </p:sp>
      <p:sp>
        <p:nvSpPr>
          <p:cNvPr id="3" name="Shape 1"/>
          <p:cNvSpPr/>
          <p:nvPr/>
        </p:nvSpPr>
        <p:spPr>
          <a:xfrm>
            <a:off x="321901" y="804752"/>
            <a:ext cx="1030083" cy="64380"/>
          </a:xfrm>
          <a:custGeom>
            <a:avLst/>
            <a:gdLst/>
            <a:ahLst/>
            <a:cxnLst/>
            <a:rect l="l" t="t" r="r" b="b"/>
            <a:pathLst>
              <a:path w="1030083" h="64380">
                <a:moveTo>
                  <a:pt x="32190" y="0"/>
                </a:moveTo>
                <a:lnTo>
                  <a:pt x="997893" y="0"/>
                </a:lnTo>
                <a:cubicBezTo>
                  <a:pt x="1015671" y="0"/>
                  <a:pt x="1030083" y="14412"/>
                  <a:pt x="1030083" y="32190"/>
                </a:cubicBezTo>
                <a:lnTo>
                  <a:pt x="1030083" y="32190"/>
                </a:lnTo>
                <a:cubicBezTo>
                  <a:pt x="1030083" y="49968"/>
                  <a:pt x="1015671" y="64380"/>
                  <a:pt x="997893" y="64380"/>
                </a:cubicBezTo>
                <a:lnTo>
                  <a:pt x="32190" y="64380"/>
                </a:lnTo>
                <a:cubicBezTo>
                  <a:pt x="14424" y="64380"/>
                  <a:pt x="0" y="49956"/>
                  <a:pt x="0" y="32190"/>
                </a:cubicBezTo>
                <a:lnTo>
                  <a:pt x="0" y="32190"/>
                </a:lnTo>
                <a:cubicBezTo>
                  <a:pt x="0" y="14424"/>
                  <a:pt x="14424" y="0"/>
                  <a:pt x="32190" y="0"/>
                </a:cubicBezTo>
                <a:close/>
              </a:path>
            </a:pathLst>
          </a:custGeom>
          <a:solidFill>
            <a:srgbClr val="C38D9E"/>
          </a:solidFill>
          <a:ln/>
        </p:spPr>
      </p:sp>
      <p:sp>
        <p:nvSpPr>
          <p:cNvPr id="4" name="Shape 2"/>
          <p:cNvSpPr/>
          <p:nvPr/>
        </p:nvSpPr>
        <p:spPr>
          <a:xfrm>
            <a:off x="329949" y="1038131"/>
            <a:ext cx="8763754" cy="820848"/>
          </a:xfrm>
          <a:custGeom>
            <a:avLst/>
            <a:gdLst/>
            <a:ahLst/>
            <a:cxnLst/>
            <a:rect l="l" t="t" r="r" b="b"/>
            <a:pathLst>
              <a:path w="8763754" h="820848">
                <a:moveTo>
                  <a:pt x="193137" y="0"/>
                </a:moveTo>
                <a:lnTo>
                  <a:pt x="8570617" y="0"/>
                </a:lnTo>
                <a:cubicBezTo>
                  <a:pt x="8677284" y="0"/>
                  <a:pt x="8763754" y="86470"/>
                  <a:pt x="8763754" y="193137"/>
                </a:cubicBezTo>
                <a:lnTo>
                  <a:pt x="8763754" y="627710"/>
                </a:lnTo>
                <a:cubicBezTo>
                  <a:pt x="8763754" y="734377"/>
                  <a:pt x="8677284" y="820848"/>
                  <a:pt x="8570617" y="820848"/>
                </a:cubicBezTo>
                <a:lnTo>
                  <a:pt x="193137" y="820848"/>
                </a:lnTo>
                <a:cubicBezTo>
                  <a:pt x="86542" y="820848"/>
                  <a:pt x="0" y="734306"/>
                  <a:pt x="0" y="627710"/>
                </a:cubicBezTo>
                <a:lnTo>
                  <a:pt x="0" y="193137"/>
                </a:lnTo>
                <a:cubicBezTo>
                  <a:pt x="0" y="86542"/>
                  <a:pt x="86542" y="0"/>
                  <a:pt x="193137" y="0"/>
                </a:cubicBezTo>
                <a:close/>
              </a:path>
            </a:pathLst>
          </a:custGeom>
          <a:gradFill rotWithShape="1" flip="none">
            <a:gsLst>
              <a:gs pos="0">
                <a:srgbClr val="E8A87C">
                  <a:alpha val="20000"/>
                </a:srgbClr>
              </a:gs>
              <a:gs pos="100000">
                <a:srgbClr val="E8A87C">
                  <a:alpha val="10000"/>
                </a:srgbClr>
              </a:gs>
            </a:gsLst>
            <a:lin ang="2700000" scaled="1"/>
          </a:gradFill>
          <a:ln w="25400">
            <a:solidFill>
              <a:srgbClr val="E8A87C">
                <a:alpha val="30196"/>
              </a:srgbClr>
            </a:solidFill>
            <a:prstDash val="solid"/>
          </a:ln>
          <a:effectLst>
            <a:outerShdw sx="100000" sy="100000" kx="0" ky="0" algn="bl" rotWithShape="0" blurRad="120713" dist="80475" dir="5400000">
              <a:srgbClr val="000000">
                <a:alpha val="10196"/>
              </a:srgbClr>
            </a:outerShdw>
          </a:effectLst>
        </p:spPr>
      </p:sp>
      <p:sp>
        <p:nvSpPr>
          <p:cNvPr id="5" name="Shape 3"/>
          <p:cNvSpPr/>
          <p:nvPr/>
        </p:nvSpPr>
        <p:spPr>
          <a:xfrm>
            <a:off x="498947" y="1207129"/>
            <a:ext cx="386281" cy="386281"/>
          </a:xfrm>
          <a:custGeom>
            <a:avLst/>
            <a:gdLst/>
            <a:ahLst/>
            <a:cxnLst/>
            <a:rect l="l" t="t" r="r" b="b"/>
            <a:pathLst>
              <a:path w="386281" h="386281">
                <a:moveTo>
                  <a:pt x="193141" y="0"/>
                </a:moveTo>
                <a:lnTo>
                  <a:pt x="193141" y="0"/>
                </a:lnTo>
                <a:cubicBezTo>
                  <a:pt x="299809" y="0"/>
                  <a:pt x="386281" y="86472"/>
                  <a:pt x="386281" y="193141"/>
                </a:cubicBezTo>
                <a:lnTo>
                  <a:pt x="386281" y="193141"/>
                </a:lnTo>
                <a:cubicBezTo>
                  <a:pt x="386281" y="299809"/>
                  <a:pt x="299809" y="386281"/>
                  <a:pt x="193141" y="386281"/>
                </a:cubicBezTo>
                <a:lnTo>
                  <a:pt x="193141" y="386281"/>
                </a:lnTo>
                <a:cubicBezTo>
                  <a:pt x="86472" y="386281"/>
                  <a:pt x="0" y="299809"/>
                  <a:pt x="0" y="193141"/>
                </a:cubicBezTo>
                <a:lnTo>
                  <a:pt x="0" y="193141"/>
                </a:lnTo>
                <a:cubicBezTo>
                  <a:pt x="0" y="86472"/>
                  <a:pt x="86472" y="0"/>
                  <a:pt x="193141" y="0"/>
                </a:cubicBezTo>
                <a:close/>
              </a:path>
            </a:pathLst>
          </a:custGeom>
          <a:solidFill>
            <a:srgbClr val="E8A87C"/>
          </a:solidFill>
          <a:ln/>
        </p:spPr>
      </p:sp>
      <p:sp>
        <p:nvSpPr>
          <p:cNvPr id="6" name="Shape 4"/>
          <p:cNvSpPr/>
          <p:nvPr/>
        </p:nvSpPr>
        <p:spPr>
          <a:xfrm>
            <a:off x="601552" y="1319794"/>
            <a:ext cx="181069" cy="160950"/>
          </a:xfrm>
          <a:custGeom>
            <a:avLst/>
            <a:gdLst/>
            <a:ahLst/>
            <a:cxnLst/>
            <a:rect l="l" t="t" r="r" b="b"/>
            <a:pathLst>
              <a:path w="181069" h="160950">
                <a:moveTo>
                  <a:pt x="56018" y="-3175"/>
                </a:moveTo>
                <a:cubicBezTo>
                  <a:pt x="58345" y="-4150"/>
                  <a:pt x="60985" y="-3867"/>
                  <a:pt x="63091" y="-2483"/>
                </a:cubicBezTo>
                <a:lnTo>
                  <a:pt x="90692" y="15812"/>
                </a:lnTo>
                <a:lnTo>
                  <a:pt x="118292" y="-2483"/>
                </a:lnTo>
                <a:cubicBezTo>
                  <a:pt x="120399" y="-3867"/>
                  <a:pt x="123039" y="-4118"/>
                  <a:pt x="125365" y="-3175"/>
                </a:cubicBezTo>
                <a:cubicBezTo>
                  <a:pt x="127692" y="-2232"/>
                  <a:pt x="129326" y="-157"/>
                  <a:pt x="129829" y="2295"/>
                </a:cubicBezTo>
                <a:lnTo>
                  <a:pt x="136399" y="34736"/>
                </a:lnTo>
                <a:lnTo>
                  <a:pt x="168841" y="41306"/>
                </a:lnTo>
                <a:cubicBezTo>
                  <a:pt x="171293" y="41809"/>
                  <a:pt x="173368" y="43507"/>
                  <a:pt x="174311" y="45802"/>
                </a:cubicBezTo>
                <a:cubicBezTo>
                  <a:pt x="175254" y="48097"/>
                  <a:pt x="175002" y="50769"/>
                  <a:pt x="173619" y="52875"/>
                </a:cubicBezTo>
                <a:lnTo>
                  <a:pt x="155324" y="80475"/>
                </a:lnTo>
                <a:lnTo>
                  <a:pt x="173619" y="108076"/>
                </a:lnTo>
                <a:cubicBezTo>
                  <a:pt x="175002" y="110182"/>
                  <a:pt x="175254" y="112823"/>
                  <a:pt x="174311" y="115149"/>
                </a:cubicBezTo>
                <a:cubicBezTo>
                  <a:pt x="173368" y="117475"/>
                  <a:pt x="171293" y="119173"/>
                  <a:pt x="168841" y="119644"/>
                </a:cubicBezTo>
                <a:lnTo>
                  <a:pt x="136368" y="126183"/>
                </a:lnTo>
                <a:lnTo>
                  <a:pt x="129829" y="158656"/>
                </a:lnTo>
                <a:cubicBezTo>
                  <a:pt x="129326" y="161108"/>
                  <a:pt x="127629" y="163182"/>
                  <a:pt x="125334" y="164125"/>
                </a:cubicBezTo>
                <a:cubicBezTo>
                  <a:pt x="123039" y="165069"/>
                  <a:pt x="120367" y="164817"/>
                  <a:pt x="118261" y="163434"/>
                </a:cubicBezTo>
                <a:lnTo>
                  <a:pt x="90660" y="145138"/>
                </a:lnTo>
                <a:lnTo>
                  <a:pt x="63060" y="163434"/>
                </a:lnTo>
                <a:cubicBezTo>
                  <a:pt x="60954" y="164817"/>
                  <a:pt x="58313" y="165069"/>
                  <a:pt x="55987" y="164125"/>
                </a:cubicBezTo>
                <a:cubicBezTo>
                  <a:pt x="53661" y="163182"/>
                  <a:pt x="51963" y="161108"/>
                  <a:pt x="51492" y="158656"/>
                </a:cubicBezTo>
                <a:lnTo>
                  <a:pt x="44953" y="126183"/>
                </a:lnTo>
                <a:lnTo>
                  <a:pt x="12480" y="119613"/>
                </a:lnTo>
                <a:cubicBezTo>
                  <a:pt x="10028" y="119110"/>
                  <a:pt x="7953" y="117412"/>
                  <a:pt x="7010" y="115117"/>
                </a:cubicBezTo>
                <a:cubicBezTo>
                  <a:pt x="6067" y="112823"/>
                  <a:pt x="6319" y="110150"/>
                  <a:pt x="7702" y="108044"/>
                </a:cubicBezTo>
                <a:lnTo>
                  <a:pt x="25997" y="80475"/>
                </a:lnTo>
                <a:lnTo>
                  <a:pt x="7702" y="52875"/>
                </a:lnTo>
                <a:cubicBezTo>
                  <a:pt x="6319" y="50769"/>
                  <a:pt x="6067" y="48128"/>
                  <a:pt x="7010" y="45802"/>
                </a:cubicBezTo>
                <a:cubicBezTo>
                  <a:pt x="7953" y="43475"/>
                  <a:pt x="10028" y="41778"/>
                  <a:pt x="12480" y="41306"/>
                </a:cubicBezTo>
                <a:lnTo>
                  <a:pt x="44953" y="34768"/>
                </a:lnTo>
                <a:lnTo>
                  <a:pt x="51523" y="2295"/>
                </a:lnTo>
                <a:cubicBezTo>
                  <a:pt x="52026" y="-157"/>
                  <a:pt x="53724" y="-2232"/>
                  <a:pt x="56018" y="-3175"/>
                </a:cubicBezTo>
                <a:close/>
                <a:moveTo>
                  <a:pt x="65260" y="80475"/>
                </a:moveTo>
                <a:cubicBezTo>
                  <a:pt x="65260" y="71446"/>
                  <a:pt x="70078" y="63102"/>
                  <a:pt x="77898" y="58587"/>
                </a:cubicBezTo>
                <a:cubicBezTo>
                  <a:pt x="85717" y="54072"/>
                  <a:pt x="95352" y="54072"/>
                  <a:pt x="103172" y="58587"/>
                </a:cubicBezTo>
                <a:cubicBezTo>
                  <a:pt x="110992" y="63102"/>
                  <a:pt x="115809" y="71446"/>
                  <a:pt x="115809" y="80475"/>
                </a:cubicBezTo>
                <a:cubicBezTo>
                  <a:pt x="115809" y="94424"/>
                  <a:pt x="104484" y="105750"/>
                  <a:pt x="90535" y="105750"/>
                </a:cubicBezTo>
                <a:cubicBezTo>
                  <a:pt x="76585" y="105750"/>
                  <a:pt x="65260" y="94424"/>
                  <a:pt x="65260" y="80475"/>
                </a:cubicBezTo>
                <a:close/>
                <a:moveTo>
                  <a:pt x="130898" y="80475"/>
                </a:moveTo>
                <a:cubicBezTo>
                  <a:pt x="130898" y="58198"/>
                  <a:pt x="112812" y="40112"/>
                  <a:pt x="90535" y="40112"/>
                </a:cubicBezTo>
                <a:cubicBezTo>
                  <a:pt x="68258" y="40112"/>
                  <a:pt x="50171" y="58198"/>
                  <a:pt x="50171" y="80475"/>
                </a:cubicBezTo>
                <a:cubicBezTo>
                  <a:pt x="50171" y="94896"/>
                  <a:pt x="57865" y="108221"/>
                  <a:pt x="70353" y="115431"/>
                </a:cubicBezTo>
                <a:cubicBezTo>
                  <a:pt x="82841" y="122641"/>
                  <a:pt x="98228" y="122641"/>
                  <a:pt x="110716" y="115431"/>
                </a:cubicBezTo>
                <a:cubicBezTo>
                  <a:pt x="123205" y="108221"/>
                  <a:pt x="130898" y="94896"/>
                  <a:pt x="130898" y="80475"/>
                </a:cubicBezTo>
                <a:close/>
              </a:path>
            </a:pathLst>
          </a:custGeom>
          <a:solidFill>
            <a:srgbClr val="FFFFFF"/>
          </a:solidFill>
          <a:ln/>
        </p:spPr>
      </p:sp>
      <p:sp>
        <p:nvSpPr>
          <p:cNvPr id="7" name="Text 5"/>
          <p:cNvSpPr/>
          <p:nvPr/>
        </p:nvSpPr>
        <p:spPr>
          <a:xfrm>
            <a:off x="981798" y="1271509"/>
            <a:ext cx="1714123" cy="25752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521" b="1" dirty="0">
                <a:solidFill>
                  <a:srgbClr val="4A403A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Program Prelungit</a:t>
            </a:r>
            <a:endParaRPr lang="en-US" sz="1600" dirty="0"/>
          </a:p>
        </p:txBody>
      </p:sp>
      <p:sp>
        <p:nvSpPr>
          <p:cNvPr id="8" name="Shape 6"/>
          <p:cNvSpPr/>
          <p:nvPr/>
        </p:nvSpPr>
        <p:spPr>
          <a:xfrm>
            <a:off x="2696172" y="1255414"/>
            <a:ext cx="1142749" cy="289711"/>
          </a:xfrm>
          <a:custGeom>
            <a:avLst/>
            <a:gdLst/>
            <a:ahLst/>
            <a:cxnLst/>
            <a:rect l="l" t="t" r="r" b="b"/>
            <a:pathLst>
              <a:path w="1142749" h="289711">
                <a:moveTo>
                  <a:pt x="144855" y="0"/>
                </a:moveTo>
                <a:lnTo>
                  <a:pt x="997893" y="0"/>
                </a:lnTo>
                <a:cubicBezTo>
                  <a:pt x="1077895" y="0"/>
                  <a:pt x="1142749" y="64854"/>
                  <a:pt x="1142749" y="144855"/>
                </a:cubicBezTo>
                <a:lnTo>
                  <a:pt x="1142749" y="144855"/>
                </a:lnTo>
                <a:cubicBezTo>
                  <a:pt x="1142749" y="224857"/>
                  <a:pt x="1077895" y="289711"/>
                  <a:pt x="997893" y="289711"/>
                </a:cubicBezTo>
                <a:lnTo>
                  <a:pt x="144855" y="289711"/>
                </a:lnTo>
                <a:cubicBezTo>
                  <a:pt x="64908" y="289711"/>
                  <a:pt x="0" y="224803"/>
                  <a:pt x="0" y="144855"/>
                </a:cubicBezTo>
                <a:lnTo>
                  <a:pt x="0" y="144855"/>
                </a:lnTo>
                <a:cubicBezTo>
                  <a:pt x="0" y="64908"/>
                  <a:pt x="64908" y="0"/>
                  <a:pt x="144855" y="0"/>
                </a:cubicBezTo>
                <a:close/>
              </a:path>
            </a:pathLst>
          </a:custGeom>
          <a:solidFill>
            <a:srgbClr val="E8A87C"/>
          </a:solidFill>
          <a:ln/>
        </p:spPr>
      </p:sp>
      <p:sp>
        <p:nvSpPr>
          <p:cNvPr id="9" name="Text 7"/>
          <p:cNvSpPr/>
          <p:nvPr/>
        </p:nvSpPr>
        <p:spPr>
          <a:xfrm>
            <a:off x="2696172" y="1255414"/>
            <a:ext cx="1215176" cy="289711"/>
          </a:xfrm>
          <a:prstGeom prst="rect">
            <a:avLst/>
          </a:prstGeom>
          <a:noFill/>
          <a:ln/>
        </p:spPr>
        <p:txBody>
          <a:bodyPr wrap="square" lIns="128760" tIns="32190" rIns="128760" bIns="32190" rtlCol="0" anchor="ctr"/>
          <a:lstStyle/>
          <a:p>
            <a:pPr>
              <a:lnSpc>
                <a:spcPct val="130000"/>
              </a:lnSpc>
            </a:pPr>
            <a:r>
              <a:rPr lang="en-US" sz="1141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07:00 - 17:00</a:t>
            </a:r>
            <a:endParaRPr lang="en-US" sz="1600" dirty="0"/>
          </a:p>
        </p:txBody>
      </p:sp>
      <p:sp>
        <p:nvSpPr>
          <p:cNvPr id="10" name="Shape 8"/>
          <p:cNvSpPr/>
          <p:nvPr/>
        </p:nvSpPr>
        <p:spPr>
          <a:xfrm>
            <a:off x="321901" y="1995786"/>
            <a:ext cx="8779850" cy="482851"/>
          </a:xfrm>
          <a:custGeom>
            <a:avLst/>
            <a:gdLst/>
            <a:ahLst/>
            <a:cxnLst/>
            <a:rect l="l" t="t" r="r" b="b"/>
            <a:pathLst>
              <a:path w="8779850" h="482851">
                <a:moveTo>
                  <a:pt x="96570" y="0"/>
                </a:moveTo>
                <a:lnTo>
                  <a:pt x="8683279" y="0"/>
                </a:lnTo>
                <a:cubicBezTo>
                  <a:pt x="8736614" y="0"/>
                  <a:pt x="8779850" y="43236"/>
                  <a:pt x="8779850" y="96570"/>
                </a:cubicBezTo>
                <a:lnTo>
                  <a:pt x="8779850" y="386281"/>
                </a:lnTo>
                <a:cubicBezTo>
                  <a:pt x="8779850" y="439615"/>
                  <a:pt x="8736614" y="482851"/>
                  <a:pt x="8683279" y="482851"/>
                </a:cubicBezTo>
                <a:lnTo>
                  <a:pt x="96570" y="482851"/>
                </a:lnTo>
                <a:cubicBezTo>
                  <a:pt x="43236" y="482851"/>
                  <a:pt x="0" y="439615"/>
                  <a:pt x="0" y="386281"/>
                </a:cubicBezTo>
                <a:lnTo>
                  <a:pt x="0" y="96570"/>
                </a:lnTo>
                <a:cubicBezTo>
                  <a:pt x="0" y="43236"/>
                  <a:pt x="43236" y="0"/>
                  <a:pt x="96570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sx="100000" sy="100000" kx="0" ky="0" algn="bl" rotWithShape="0" blurRad="24143" dist="8048" dir="5400000">
              <a:srgbClr val="000000">
                <a:alpha val="10196"/>
              </a:srgbClr>
            </a:outerShdw>
          </a:effectLst>
        </p:spPr>
      </p:sp>
      <p:sp>
        <p:nvSpPr>
          <p:cNvPr id="11" name="Shape 9"/>
          <p:cNvSpPr/>
          <p:nvPr/>
        </p:nvSpPr>
        <p:spPr>
          <a:xfrm>
            <a:off x="386281" y="2124547"/>
            <a:ext cx="1030083" cy="225331"/>
          </a:xfrm>
          <a:custGeom>
            <a:avLst/>
            <a:gdLst/>
            <a:ahLst/>
            <a:cxnLst/>
            <a:rect l="l" t="t" r="r" b="b"/>
            <a:pathLst>
              <a:path w="1030083" h="225331">
                <a:moveTo>
                  <a:pt x="64379" y="0"/>
                </a:moveTo>
                <a:lnTo>
                  <a:pt x="965704" y="0"/>
                </a:lnTo>
                <a:cubicBezTo>
                  <a:pt x="1001260" y="0"/>
                  <a:pt x="1030083" y="28824"/>
                  <a:pt x="1030083" y="64379"/>
                </a:cubicBezTo>
                <a:lnTo>
                  <a:pt x="1030083" y="160951"/>
                </a:lnTo>
                <a:cubicBezTo>
                  <a:pt x="1030083" y="196507"/>
                  <a:pt x="1001260" y="225331"/>
                  <a:pt x="965704" y="225331"/>
                </a:cubicBezTo>
                <a:lnTo>
                  <a:pt x="64379" y="225331"/>
                </a:lnTo>
                <a:cubicBezTo>
                  <a:pt x="28847" y="225331"/>
                  <a:pt x="0" y="196483"/>
                  <a:pt x="0" y="160951"/>
                </a:cubicBezTo>
                <a:lnTo>
                  <a:pt x="0" y="64379"/>
                </a:lnTo>
                <a:cubicBezTo>
                  <a:pt x="0" y="28847"/>
                  <a:pt x="28847" y="0"/>
                  <a:pt x="64379" y="0"/>
                </a:cubicBezTo>
                <a:close/>
              </a:path>
            </a:pathLst>
          </a:custGeom>
          <a:solidFill>
            <a:srgbClr val="E8A87C"/>
          </a:solidFill>
          <a:ln/>
        </p:spPr>
      </p:sp>
      <p:sp>
        <p:nvSpPr>
          <p:cNvPr id="12" name="Text 10"/>
          <p:cNvSpPr/>
          <p:nvPr/>
        </p:nvSpPr>
        <p:spPr>
          <a:xfrm>
            <a:off x="358115" y="2124547"/>
            <a:ext cx="1086416" cy="225331"/>
          </a:xfrm>
          <a:prstGeom prst="rect">
            <a:avLst/>
          </a:prstGeom>
          <a:noFill/>
          <a:ln/>
        </p:spPr>
        <p:txBody>
          <a:bodyPr wrap="square" lIns="96570" tIns="32190" rIns="96570" bIns="32190" rtlCol="0" anchor="ctr"/>
          <a:lstStyle/>
          <a:p>
            <a:pPr algn="ctr">
              <a:lnSpc>
                <a:spcPct val="120000"/>
              </a:lnSpc>
            </a:pPr>
            <a:r>
              <a:rPr lang="en-US" sz="887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07:00 - 08:30</a:t>
            </a:r>
            <a:endParaRPr lang="en-US" sz="1600" dirty="0"/>
          </a:p>
        </p:txBody>
      </p:sp>
      <p:sp>
        <p:nvSpPr>
          <p:cNvPr id="13" name="Text 11"/>
          <p:cNvSpPr/>
          <p:nvPr/>
        </p:nvSpPr>
        <p:spPr>
          <a:xfrm>
            <a:off x="1512935" y="2060166"/>
            <a:ext cx="7588816" cy="193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14" b="1" dirty="0">
                <a:solidFill>
                  <a:srgbClr val="4A403A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Primirea copiilor</a:t>
            </a:r>
            <a:endParaRPr lang="en-US" sz="1600" dirty="0"/>
          </a:p>
        </p:txBody>
      </p:sp>
      <p:sp>
        <p:nvSpPr>
          <p:cNvPr id="14" name="Text 12"/>
          <p:cNvSpPr/>
          <p:nvPr/>
        </p:nvSpPr>
        <p:spPr>
          <a:xfrm>
            <a:off x="1512935" y="2253307"/>
            <a:ext cx="7580768" cy="1609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887" dirty="0">
                <a:solidFill>
                  <a:srgbClr val="4A403A">
                    <a:alpha val="7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Jocuri liber alese, centre de interes</a:t>
            </a:r>
            <a:endParaRPr lang="en-US" sz="1600" dirty="0"/>
          </a:p>
        </p:txBody>
      </p:sp>
      <p:sp>
        <p:nvSpPr>
          <p:cNvPr id="15" name="Shape 13"/>
          <p:cNvSpPr/>
          <p:nvPr/>
        </p:nvSpPr>
        <p:spPr>
          <a:xfrm>
            <a:off x="321901" y="2543018"/>
            <a:ext cx="8779850" cy="482851"/>
          </a:xfrm>
          <a:custGeom>
            <a:avLst/>
            <a:gdLst/>
            <a:ahLst/>
            <a:cxnLst/>
            <a:rect l="l" t="t" r="r" b="b"/>
            <a:pathLst>
              <a:path w="8779850" h="482851">
                <a:moveTo>
                  <a:pt x="96570" y="0"/>
                </a:moveTo>
                <a:lnTo>
                  <a:pt x="8683279" y="0"/>
                </a:lnTo>
                <a:cubicBezTo>
                  <a:pt x="8736614" y="0"/>
                  <a:pt x="8779850" y="43236"/>
                  <a:pt x="8779850" y="96570"/>
                </a:cubicBezTo>
                <a:lnTo>
                  <a:pt x="8779850" y="386281"/>
                </a:lnTo>
                <a:cubicBezTo>
                  <a:pt x="8779850" y="439615"/>
                  <a:pt x="8736614" y="482851"/>
                  <a:pt x="8683279" y="482851"/>
                </a:cubicBezTo>
                <a:lnTo>
                  <a:pt x="96570" y="482851"/>
                </a:lnTo>
                <a:cubicBezTo>
                  <a:pt x="43236" y="482851"/>
                  <a:pt x="0" y="439615"/>
                  <a:pt x="0" y="386281"/>
                </a:cubicBezTo>
                <a:lnTo>
                  <a:pt x="0" y="96570"/>
                </a:lnTo>
                <a:cubicBezTo>
                  <a:pt x="0" y="43236"/>
                  <a:pt x="43236" y="0"/>
                  <a:pt x="96570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sx="100000" sy="100000" kx="0" ky="0" algn="bl" rotWithShape="0" blurRad="24143" dist="8048" dir="5400000">
              <a:srgbClr val="000000">
                <a:alpha val="10196"/>
              </a:srgbClr>
            </a:outerShdw>
          </a:effectLst>
        </p:spPr>
      </p:sp>
      <p:sp>
        <p:nvSpPr>
          <p:cNvPr id="16" name="Shape 14"/>
          <p:cNvSpPr/>
          <p:nvPr/>
        </p:nvSpPr>
        <p:spPr>
          <a:xfrm>
            <a:off x="386281" y="2671778"/>
            <a:ext cx="1030083" cy="225331"/>
          </a:xfrm>
          <a:custGeom>
            <a:avLst/>
            <a:gdLst/>
            <a:ahLst/>
            <a:cxnLst/>
            <a:rect l="l" t="t" r="r" b="b"/>
            <a:pathLst>
              <a:path w="1030083" h="225331">
                <a:moveTo>
                  <a:pt x="64379" y="0"/>
                </a:moveTo>
                <a:lnTo>
                  <a:pt x="965704" y="0"/>
                </a:lnTo>
                <a:cubicBezTo>
                  <a:pt x="1001260" y="0"/>
                  <a:pt x="1030083" y="28824"/>
                  <a:pt x="1030083" y="64379"/>
                </a:cubicBezTo>
                <a:lnTo>
                  <a:pt x="1030083" y="160951"/>
                </a:lnTo>
                <a:cubicBezTo>
                  <a:pt x="1030083" y="196507"/>
                  <a:pt x="1001260" y="225331"/>
                  <a:pt x="965704" y="225331"/>
                </a:cubicBezTo>
                <a:lnTo>
                  <a:pt x="64379" y="225331"/>
                </a:lnTo>
                <a:cubicBezTo>
                  <a:pt x="28847" y="225331"/>
                  <a:pt x="0" y="196483"/>
                  <a:pt x="0" y="160951"/>
                </a:cubicBezTo>
                <a:lnTo>
                  <a:pt x="0" y="64379"/>
                </a:lnTo>
                <a:cubicBezTo>
                  <a:pt x="0" y="28847"/>
                  <a:pt x="28847" y="0"/>
                  <a:pt x="64379" y="0"/>
                </a:cubicBezTo>
                <a:close/>
              </a:path>
            </a:pathLst>
          </a:custGeom>
          <a:solidFill>
            <a:srgbClr val="85CDCA"/>
          </a:solidFill>
          <a:ln/>
        </p:spPr>
      </p:sp>
      <p:sp>
        <p:nvSpPr>
          <p:cNvPr id="17" name="Text 15"/>
          <p:cNvSpPr/>
          <p:nvPr/>
        </p:nvSpPr>
        <p:spPr>
          <a:xfrm>
            <a:off x="358115" y="2671778"/>
            <a:ext cx="1086416" cy="225331"/>
          </a:xfrm>
          <a:prstGeom prst="rect">
            <a:avLst/>
          </a:prstGeom>
          <a:noFill/>
          <a:ln/>
        </p:spPr>
        <p:txBody>
          <a:bodyPr wrap="square" lIns="96570" tIns="32190" rIns="96570" bIns="32190" rtlCol="0" anchor="ctr"/>
          <a:lstStyle/>
          <a:p>
            <a:pPr algn="ctr">
              <a:lnSpc>
                <a:spcPct val="120000"/>
              </a:lnSpc>
            </a:pPr>
            <a:r>
              <a:rPr lang="en-US" sz="887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08:30 - 09:00</a:t>
            </a:r>
            <a:endParaRPr lang="en-US" sz="1600" dirty="0"/>
          </a:p>
        </p:txBody>
      </p:sp>
      <p:sp>
        <p:nvSpPr>
          <p:cNvPr id="18" name="Text 16"/>
          <p:cNvSpPr/>
          <p:nvPr/>
        </p:nvSpPr>
        <p:spPr>
          <a:xfrm>
            <a:off x="1512935" y="2607398"/>
            <a:ext cx="7588816" cy="193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14" b="1" dirty="0">
                <a:solidFill>
                  <a:srgbClr val="4A403A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Mic dejun</a:t>
            </a:r>
            <a:endParaRPr lang="en-US" sz="1600" dirty="0"/>
          </a:p>
        </p:txBody>
      </p:sp>
      <p:sp>
        <p:nvSpPr>
          <p:cNvPr id="19" name="Text 17"/>
          <p:cNvSpPr/>
          <p:nvPr/>
        </p:nvSpPr>
        <p:spPr>
          <a:xfrm>
            <a:off x="1512935" y="2800539"/>
            <a:ext cx="7580768" cy="1609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887" dirty="0">
                <a:solidFill>
                  <a:srgbClr val="4A403A">
                    <a:alpha val="7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Formarea deprinderilor de autonomie</a:t>
            </a:r>
            <a:endParaRPr lang="en-US" sz="1600" dirty="0"/>
          </a:p>
        </p:txBody>
      </p:sp>
      <p:sp>
        <p:nvSpPr>
          <p:cNvPr id="20" name="Shape 18"/>
          <p:cNvSpPr/>
          <p:nvPr/>
        </p:nvSpPr>
        <p:spPr>
          <a:xfrm>
            <a:off x="321901" y="3090250"/>
            <a:ext cx="8779850" cy="482851"/>
          </a:xfrm>
          <a:custGeom>
            <a:avLst/>
            <a:gdLst/>
            <a:ahLst/>
            <a:cxnLst/>
            <a:rect l="l" t="t" r="r" b="b"/>
            <a:pathLst>
              <a:path w="8779850" h="482851">
                <a:moveTo>
                  <a:pt x="96570" y="0"/>
                </a:moveTo>
                <a:lnTo>
                  <a:pt x="8683279" y="0"/>
                </a:lnTo>
                <a:cubicBezTo>
                  <a:pt x="8736614" y="0"/>
                  <a:pt x="8779850" y="43236"/>
                  <a:pt x="8779850" y="96570"/>
                </a:cubicBezTo>
                <a:lnTo>
                  <a:pt x="8779850" y="386281"/>
                </a:lnTo>
                <a:cubicBezTo>
                  <a:pt x="8779850" y="439615"/>
                  <a:pt x="8736614" y="482851"/>
                  <a:pt x="8683279" y="482851"/>
                </a:cubicBezTo>
                <a:lnTo>
                  <a:pt x="96570" y="482851"/>
                </a:lnTo>
                <a:cubicBezTo>
                  <a:pt x="43236" y="482851"/>
                  <a:pt x="0" y="439615"/>
                  <a:pt x="0" y="386281"/>
                </a:cubicBezTo>
                <a:lnTo>
                  <a:pt x="0" y="96570"/>
                </a:lnTo>
                <a:cubicBezTo>
                  <a:pt x="0" y="43236"/>
                  <a:pt x="43236" y="0"/>
                  <a:pt x="96570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sx="100000" sy="100000" kx="0" ky="0" algn="bl" rotWithShape="0" blurRad="24143" dist="8048" dir="5400000">
              <a:srgbClr val="000000">
                <a:alpha val="10196"/>
              </a:srgbClr>
            </a:outerShdw>
          </a:effectLst>
        </p:spPr>
      </p:sp>
      <p:sp>
        <p:nvSpPr>
          <p:cNvPr id="21" name="Shape 19"/>
          <p:cNvSpPr/>
          <p:nvPr/>
        </p:nvSpPr>
        <p:spPr>
          <a:xfrm>
            <a:off x="386281" y="3219010"/>
            <a:ext cx="1030083" cy="225331"/>
          </a:xfrm>
          <a:custGeom>
            <a:avLst/>
            <a:gdLst/>
            <a:ahLst/>
            <a:cxnLst/>
            <a:rect l="l" t="t" r="r" b="b"/>
            <a:pathLst>
              <a:path w="1030083" h="225331">
                <a:moveTo>
                  <a:pt x="64379" y="0"/>
                </a:moveTo>
                <a:lnTo>
                  <a:pt x="965704" y="0"/>
                </a:lnTo>
                <a:cubicBezTo>
                  <a:pt x="1001260" y="0"/>
                  <a:pt x="1030083" y="28824"/>
                  <a:pt x="1030083" y="64379"/>
                </a:cubicBezTo>
                <a:lnTo>
                  <a:pt x="1030083" y="160951"/>
                </a:lnTo>
                <a:cubicBezTo>
                  <a:pt x="1030083" y="196507"/>
                  <a:pt x="1001260" y="225331"/>
                  <a:pt x="965704" y="225331"/>
                </a:cubicBezTo>
                <a:lnTo>
                  <a:pt x="64379" y="225331"/>
                </a:lnTo>
                <a:cubicBezTo>
                  <a:pt x="28847" y="225331"/>
                  <a:pt x="0" y="196483"/>
                  <a:pt x="0" y="160951"/>
                </a:cubicBezTo>
                <a:lnTo>
                  <a:pt x="0" y="64379"/>
                </a:lnTo>
                <a:cubicBezTo>
                  <a:pt x="0" y="28847"/>
                  <a:pt x="28847" y="0"/>
                  <a:pt x="64379" y="0"/>
                </a:cubicBezTo>
                <a:close/>
              </a:path>
            </a:pathLst>
          </a:custGeom>
          <a:solidFill>
            <a:srgbClr val="C38D9E"/>
          </a:solidFill>
          <a:ln/>
        </p:spPr>
      </p:sp>
      <p:sp>
        <p:nvSpPr>
          <p:cNvPr id="22" name="Text 20"/>
          <p:cNvSpPr/>
          <p:nvPr/>
        </p:nvSpPr>
        <p:spPr>
          <a:xfrm>
            <a:off x="358115" y="3219010"/>
            <a:ext cx="1086416" cy="225331"/>
          </a:xfrm>
          <a:prstGeom prst="rect">
            <a:avLst/>
          </a:prstGeom>
          <a:noFill/>
          <a:ln/>
        </p:spPr>
        <p:txBody>
          <a:bodyPr wrap="square" lIns="96570" tIns="32190" rIns="96570" bIns="32190" rtlCol="0" anchor="ctr"/>
          <a:lstStyle/>
          <a:p>
            <a:pPr algn="ctr">
              <a:lnSpc>
                <a:spcPct val="120000"/>
              </a:lnSpc>
            </a:pPr>
            <a:r>
              <a:rPr lang="en-US" sz="887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09:00 - 09:30</a:t>
            </a:r>
            <a:endParaRPr lang="en-US" sz="1600" dirty="0"/>
          </a:p>
        </p:txBody>
      </p:sp>
      <p:sp>
        <p:nvSpPr>
          <p:cNvPr id="23" name="Text 21"/>
          <p:cNvSpPr/>
          <p:nvPr/>
        </p:nvSpPr>
        <p:spPr>
          <a:xfrm>
            <a:off x="1512935" y="3154630"/>
            <a:ext cx="7588816" cy="193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14" b="1" dirty="0">
                <a:solidFill>
                  <a:srgbClr val="4A403A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Întâlnirea de dimineață</a:t>
            </a:r>
            <a:endParaRPr lang="en-US" sz="1600" dirty="0"/>
          </a:p>
        </p:txBody>
      </p:sp>
      <p:sp>
        <p:nvSpPr>
          <p:cNvPr id="24" name="Text 22"/>
          <p:cNvSpPr/>
          <p:nvPr/>
        </p:nvSpPr>
        <p:spPr>
          <a:xfrm>
            <a:off x="1512935" y="3347770"/>
            <a:ext cx="7580768" cy="1609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887" dirty="0">
                <a:solidFill>
                  <a:srgbClr val="4A403A">
                    <a:alpha val="7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Salutul, prezența, calendarul naturii</a:t>
            </a:r>
            <a:endParaRPr lang="en-US" sz="1600" dirty="0"/>
          </a:p>
        </p:txBody>
      </p:sp>
      <p:sp>
        <p:nvSpPr>
          <p:cNvPr id="25" name="Shape 23"/>
          <p:cNvSpPr/>
          <p:nvPr/>
        </p:nvSpPr>
        <p:spPr>
          <a:xfrm>
            <a:off x="321901" y="3637481"/>
            <a:ext cx="8779850" cy="482851"/>
          </a:xfrm>
          <a:custGeom>
            <a:avLst/>
            <a:gdLst/>
            <a:ahLst/>
            <a:cxnLst/>
            <a:rect l="l" t="t" r="r" b="b"/>
            <a:pathLst>
              <a:path w="8779850" h="482851">
                <a:moveTo>
                  <a:pt x="96570" y="0"/>
                </a:moveTo>
                <a:lnTo>
                  <a:pt x="8683279" y="0"/>
                </a:lnTo>
                <a:cubicBezTo>
                  <a:pt x="8736614" y="0"/>
                  <a:pt x="8779850" y="43236"/>
                  <a:pt x="8779850" y="96570"/>
                </a:cubicBezTo>
                <a:lnTo>
                  <a:pt x="8779850" y="386281"/>
                </a:lnTo>
                <a:cubicBezTo>
                  <a:pt x="8779850" y="439615"/>
                  <a:pt x="8736614" y="482851"/>
                  <a:pt x="8683279" y="482851"/>
                </a:cubicBezTo>
                <a:lnTo>
                  <a:pt x="96570" y="482851"/>
                </a:lnTo>
                <a:cubicBezTo>
                  <a:pt x="43236" y="482851"/>
                  <a:pt x="0" y="439615"/>
                  <a:pt x="0" y="386281"/>
                </a:cubicBezTo>
                <a:lnTo>
                  <a:pt x="0" y="96570"/>
                </a:lnTo>
                <a:cubicBezTo>
                  <a:pt x="0" y="43236"/>
                  <a:pt x="43236" y="0"/>
                  <a:pt x="96570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sx="100000" sy="100000" kx="0" ky="0" algn="bl" rotWithShape="0" blurRad="24143" dist="8048" dir="5400000">
              <a:srgbClr val="000000">
                <a:alpha val="10196"/>
              </a:srgbClr>
            </a:outerShdw>
          </a:effectLst>
        </p:spPr>
      </p:sp>
      <p:sp>
        <p:nvSpPr>
          <p:cNvPr id="26" name="Shape 24"/>
          <p:cNvSpPr/>
          <p:nvPr/>
        </p:nvSpPr>
        <p:spPr>
          <a:xfrm>
            <a:off x="386281" y="3766242"/>
            <a:ext cx="1030083" cy="225331"/>
          </a:xfrm>
          <a:custGeom>
            <a:avLst/>
            <a:gdLst/>
            <a:ahLst/>
            <a:cxnLst/>
            <a:rect l="l" t="t" r="r" b="b"/>
            <a:pathLst>
              <a:path w="1030083" h="225331">
                <a:moveTo>
                  <a:pt x="64379" y="0"/>
                </a:moveTo>
                <a:lnTo>
                  <a:pt x="965704" y="0"/>
                </a:lnTo>
                <a:cubicBezTo>
                  <a:pt x="1001260" y="0"/>
                  <a:pt x="1030083" y="28824"/>
                  <a:pt x="1030083" y="64379"/>
                </a:cubicBezTo>
                <a:lnTo>
                  <a:pt x="1030083" y="160951"/>
                </a:lnTo>
                <a:cubicBezTo>
                  <a:pt x="1030083" y="196507"/>
                  <a:pt x="1001260" y="225331"/>
                  <a:pt x="965704" y="225331"/>
                </a:cubicBezTo>
                <a:lnTo>
                  <a:pt x="64379" y="225331"/>
                </a:lnTo>
                <a:cubicBezTo>
                  <a:pt x="28847" y="225331"/>
                  <a:pt x="0" y="196483"/>
                  <a:pt x="0" y="160951"/>
                </a:cubicBezTo>
                <a:lnTo>
                  <a:pt x="0" y="64379"/>
                </a:lnTo>
                <a:cubicBezTo>
                  <a:pt x="0" y="28847"/>
                  <a:pt x="28847" y="0"/>
                  <a:pt x="64379" y="0"/>
                </a:cubicBezTo>
                <a:close/>
              </a:path>
            </a:pathLst>
          </a:custGeom>
          <a:solidFill>
            <a:srgbClr val="E8A87C"/>
          </a:solidFill>
          <a:ln/>
        </p:spPr>
      </p:sp>
      <p:sp>
        <p:nvSpPr>
          <p:cNvPr id="27" name="Text 25"/>
          <p:cNvSpPr/>
          <p:nvPr/>
        </p:nvSpPr>
        <p:spPr>
          <a:xfrm>
            <a:off x="358115" y="3766242"/>
            <a:ext cx="1086416" cy="225331"/>
          </a:xfrm>
          <a:prstGeom prst="rect">
            <a:avLst/>
          </a:prstGeom>
          <a:noFill/>
          <a:ln/>
        </p:spPr>
        <p:txBody>
          <a:bodyPr wrap="square" lIns="96570" tIns="32190" rIns="96570" bIns="32190" rtlCol="0" anchor="ctr"/>
          <a:lstStyle/>
          <a:p>
            <a:pPr algn="ctr">
              <a:lnSpc>
                <a:spcPct val="120000"/>
              </a:lnSpc>
            </a:pPr>
            <a:r>
              <a:rPr lang="en-US" sz="887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09:30 - 10:30</a:t>
            </a:r>
            <a:endParaRPr lang="en-US" sz="1600" dirty="0"/>
          </a:p>
        </p:txBody>
      </p:sp>
      <p:sp>
        <p:nvSpPr>
          <p:cNvPr id="28" name="Text 26"/>
          <p:cNvSpPr/>
          <p:nvPr/>
        </p:nvSpPr>
        <p:spPr>
          <a:xfrm>
            <a:off x="1512935" y="3701861"/>
            <a:ext cx="7588816" cy="193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14" b="1" dirty="0">
                <a:solidFill>
                  <a:srgbClr val="4A403A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Activități ADE</a:t>
            </a:r>
            <a:endParaRPr lang="en-US" sz="1600" dirty="0"/>
          </a:p>
        </p:txBody>
      </p:sp>
      <p:sp>
        <p:nvSpPr>
          <p:cNvPr id="29" name="Text 27"/>
          <p:cNvSpPr/>
          <p:nvPr/>
        </p:nvSpPr>
        <p:spPr>
          <a:xfrm>
            <a:off x="1512935" y="3895002"/>
            <a:ext cx="7580768" cy="1609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887" dirty="0">
                <a:solidFill>
                  <a:srgbClr val="4A403A">
                    <a:alpha val="7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DȘ / DLC / DOS / DEC / DPM</a:t>
            </a:r>
            <a:endParaRPr lang="en-US" sz="1600" dirty="0"/>
          </a:p>
        </p:txBody>
      </p:sp>
      <p:sp>
        <p:nvSpPr>
          <p:cNvPr id="30" name="Shape 28"/>
          <p:cNvSpPr/>
          <p:nvPr/>
        </p:nvSpPr>
        <p:spPr>
          <a:xfrm>
            <a:off x="321901" y="4184713"/>
            <a:ext cx="8779850" cy="482851"/>
          </a:xfrm>
          <a:custGeom>
            <a:avLst/>
            <a:gdLst/>
            <a:ahLst/>
            <a:cxnLst/>
            <a:rect l="l" t="t" r="r" b="b"/>
            <a:pathLst>
              <a:path w="8779850" h="482851">
                <a:moveTo>
                  <a:pt x="96570" y="0"/>
                </a:moveTo>
                <a:lnTo>
                  <a:pt x="8683279" y="0"/>
                </a:lnTo>
                <a:cubicBezTo>
                  <a:pt x="8736614" y="0"/>
                  <a:pt x="8779850" y="43236"/>
                  <a:pt x="8779850" y="96570"/>
                </a:cubicBezTo>
                <a:lnTo>
                  <a:pt x="8779850" y="386281"/>
                </a:lnTo>
                <a:cubicBezTo>
                  <a:pt x="8779850" y="439615"/>
                  <a:pt x="8736614" y="482851"/>
                  <a:pt x="8683279" y="482851"/>
                </a:cubicBezTo>
                <a:lnTo>
                  <a:pt x="96570" y="482851"/>
                </a:lnTo>
                <a:cubicBezTo>
                  <a:pt x="43236" y="482851"/>
                  <a:pt x="0" y="439615"/>
                  <a:pt x="0" y="386281"/>
                </a:cubicBezTo>
                <a:lnTo>
                  <a:pt x="0" y="96570"/>
                </a:lnTo>
                <a:cubicBezTo>
                  <a:pt x="0" y="43236"/>
                  <a:pt x="43236" y="0"/>
                  <a:pt x="96570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sx="100000" sy="100000" kx="0" ky="0" algn="bl" rotWithShape="0" blurRad="24143" dist="8048" dir="5400000">
              <a:srgbClr val="000000">
                <a:alpha val="10196"/>
              </a:srgbClr>
            </a:outerShdw>
          </a:effectLst>
        </p:spPr>
      </p:sp>
      <p:sp>
        <p:nvSpPr>
          <p:cNvPr id="31" name="Shape 29"/>
          <p:cNvSpPr/>
          <p:nvPr/>
        </p:nvSpPr>
        <p:spPr>
          <a:xfrm>
            <a:off x="386281" y="4313473"/>
            <a:ext cx="1030083" cy="225331"/>
          </a:xfrm>
          <a:custGeom>
            <a:avLst/>
            <a:gdLst/>
            <a:ahLst/>
            <a:cxnLst/>
            <a:rect l="l" t="t" r="r" b="b"/>
            <a:pathLst>
              <a:path w="1030083" h="225331">
                <a:moveTo>
                  <a:pt x="64379" y="0"/>
                </a:moveTo>
                <a:lnTo>
                  <a:pt x="965704" y="0"/>
                </a:lnTo>
                <a:cubicBezTo>
                  <a:pt x="1001260" y="0"/>
                  <a:pt x="1030083" y="28824"/>
                  <a:pt x="1030083" y="64379"/>
                </a:cubicBezTo>
                <a:lnTo>
                  <a:pt x="1030083" y="160951"/>
                </a:lnTo>
                <a:cubicBezTo>
                  <a:pt x="1030083" y="196507"/>
                  <a:pt x="1001260" y="225331"/>
                  <a:pt x="965704" y="225331"/>
                </a:cubicBezTo>
                <a:lnTo>
                  <a:pt x="64379" y="225331"/>
                </a:lnTo>
                <a:cubicBezTo>
                  <a:pt x="28847" y="225331"/>
                  <a:pt x="0" y="196483"/>
                  <a:pt x="0" y="160951"/>
                </a:cubicBezTo>
                <a:lnTo>
                  <a:pt x="0" y="64379"/>
                </a:lnTo>
                <a:cubicBezTo>
                  <a:pt x="0" y="28847"/>
                  <a:pt x="28847" y="0"/>
                  <a:pt x="64379" y="0"/>
                </a:cubicBezTo>
                <a:close/>
              </a:path>
            </a:pathLst>
          </a:custGeom>
          <a:solidFill>
            <a:srgbClr val="85CDCA"/>
          </a:solidFill>
          <a:ln/>
        </p:spPr>
      </p:sp>
      <p:sp>
        <p:nvSpPr>
          <p:cNvPr id="32" name="Text 30"/>
          <p:cNvSpPr/>
          <p:nvPr/>
        </p:nvSpPr>
        <p:spPr>
          <a:xfrm>
            <a:off x="358115" y="4313473"/>
            <a:ext cx="1086416" cy="225331"/>
          </a:xfrm>
          <a:prstGeom prst="rect">
            <a:avLst/>
          </a:prstGeom>
          <a:noFill/>
          <a:ln/>
        </p:spPr>
        <p:txBody>
          <a:bodyPr wrap="square" lIns="96570" tIns="32190" rIns="96570" bIns="32190" rtlCol="0" anchor="ctr"/>
          <a:lstStyle/>
          <a:p>
            <a:pPr algn="ctr">
              <a:lnSpc>
                <a:spcPct val="120000"/>
              </a:lnSpc>
            </a:pPr>
            <a:r>
              <a:rPr lang="en-US" sz="887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10:30 - 11:30</a:t>
            </a:r>
            <a:endParaRPr lang="en-US" sz="1600" dirty="0"/>
          </a:p>
        </p:txBody>
      </p:sp>
      <p:sp>
        <p:nvSpPr>
          <p:cNvPr id="33" name="Text 31"/>
          <p:cNvSpPr/>
          <p:nvPr/>
        </p:nvSpPr>
        <p:spPr>
          <a:xfrm>
            <a:off x="1512935" y="4249093"/>
            <a:ext cx="7588816" cy="193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14" b="1" dirty="0">
                <a:solidFill>
                  <a:srgbClr val="4A403A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Jocuri și ALA</a:t>
            </a:r>
            <a:endParaRPr lang="en-US" sz="1600" dirty="0"/>
          </a:p>
        </p:txBody>
      </p:sp>
      <p:sp>
        <p:nvSpPr>
          <p:cNvPr id="34" name="Text 32"/>
          <p:cNvSpPr/>
          <p:nvPr/>
        </p:nvSpPr>
        <p:spPr>
          <a:xfrm>
            <a:off x="1512935" y="4442234"/>
            <a:ext cx="7580768" cy="1609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887" dirty="0">
                <a:solidFill>
                  <a:srgbClr val="4A403A">
                    <a:alpha val="7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Centre: Bibliotecă, Construcții, Artă</a:t>
            </a:r>
            <a:endParaRPr lang="en-US" sz="1600" dirty="0"/>
          </a:p>
        </p:txBody>
      </p:sp>
      <p:sp>
        <p:nvSpPr>
          <p:cNvPr id="35" name="Shape 33"/>
          <p:cNvSpPr/>
          <p:nvPr/>
        </p:nvSpPr>
        <p:spPr>
          <a:xfrm>
            <a:off x="321901" y="4731945"/>
            <a:ext cx="8779850" cy="482851"/>
          </a:xfrm>
          <a:custGeom>
            <a:avLst/>
            <a:gdLst/>
            <a:ahLst/>
            <a:cxnLst/>
            <a:rect l="l" t="t" r="r" b="b"/>
            <a:pathLst>
              <a:path w="8779850" h="482851">
                <a:moveTo>
                  <a:pt x="96570" y="0"/>
                </a:moveTo>
                <a:lnTo>
                  <a:pt x="8683279" y="0"/>
                </a:lnTo>
                <a:cubicBezTo>
                  <a:pt x="8736614" y="0"/>
                  <a:pt x="8779850" y="43236"/>
                  <a:pt x="8779850" y="96570"/>
                </a:cubicBezTo>
                <a:lnTo>
                  <a:pt x="8779850" y="386281"/>
                </a:lnTo>
                <a:cubicBezTo>
                  <a:pt x="8779850" y="439615"/>
                  <a:pt x="8736614" y="482851"/>
                  <a:pt x="8683279" y="482851"/>
                </a:cubicBezTo>
                <a:lnTo>
                  <a:pt x="96570" y="482851"/>
                </a:lnTo>
                <a:cubicBezTo>
                  <a:pt x="43236" y="482851"/>
                  <a:pt x="0" y="439615"/>
                  <a:pt x="0" y="386281"/>
                </a:cubicBezTo>
                <a:lnTo>
                  <a:pt x="0" y="96570"/>
                </a:lnTo>
                <a:cubicBezTo>
                  <a:pt x="0" y="43236"/>
                  <a:pt x="43236" y="0"/>
                  <a:pt x="96570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sx="100000" sy="100000" kx="0" ky="0" algn="bl" rotWithShape="0" blurRad="24143" dist="8048" dir="5400000">
              <a:srgbClr val="000000">
                <a:alpha val="10196"/>
              </a:srgbClr>
            </a:outerShdw>
          </a:effectLst>
        </p:spPr>
      </p:sp>
      <p:sp>
        <p:nvSpPr>
          <p:cNvPr id="36" name="Shape 34"/>
          <p:cNvSpPr/>
          <p:nvPr/>
        </p:nvSpPr>
        <p:spPr>
          <a:xfrm>
            <a:off x="386281" y="4860705"/>
            <a:ext cx="1030083" cy="225331"/>
          </a:xfrm>
          <a:custGeom>
            <a:avLst/>
            <a:gdLst/>
            <a:ahLst/>
            <a:cxnLst/>
            <a:rect l="l" t="t" r="r" b="b"/>
            <a:pathLst>
              <a:path w="1030083" h="225331">
                <a:moveTo>
                  <a:pt x="64379" y="0"/>
                </a:moveTo>
                <a:lnTo>
                  <a:pt x="965704" y="0"/>
                </a:lnTo>
                <a:cubicBezTo>
                  <a:pt x="1001260" y="0"/>
                  <a:pt x="1030083" y="28824"/>
                  <a:pt x="1030083" y="64379"/>
                </a:cubicBezTo>
                <a:lnTo>
                  <a:pt x="1030083" y="160951"/>
                </a:lnTo>
                <a:cubicBezTo>
                  <a:pt x="1030083" y="196507"/>
                  <a:pt x="1001260" y="225331"/>
                  <a:pt x="965704" y="225331"/>
                </a:cubicBezTo>
                <a:lnTo>
                  <a:pt x="64379" y="225331"/>
                </a:lnTo>
                <a:cubicBezTo>
                  <a:pt x="28847" y="225331"/>
                  <a:pt x="0" y="196483"/>
                  <a:pt x="0" y="160951"/>
                </a:cubicBezTo>
                <a:lnTo>
                  <a:pt x="0" y="64379"/>
                </a:lnTo>
                <a:cubicBezTo>
                  <a:pt x="0" y="28847"/>
                  <a:pt x="28847" y="0"/>
                  <a:pt x="64379" y="0"/>
                </a:cubicBezTo>
                <a:close/>
              </a:path>
            </a:pathLst>
          </a:custGeom>
          <a:solidFill>
            <a:srgbClr val="C38D9E"/>
          </a:solidFill>
          <a:ln/>
        </p:spPr>
      </p:sp>
      <p:sp>
        <p:nvSpPr>
          <p:cNvPr id="37" name="Text 35"/>
          <p:cNvSpPr/>
          <p:nvPr/>
        </p:nvSpPr>
        <p:spPr>
          <a:xfrm>
            <a:off x="358115" y="4860705"/>
            <a:ext cx="1086416" cy="225331"/>
          </a:xfrm>
          <a:prstGeom prst="rect">
            <a:avLst/>
          </a:prstGeom>
          <a:noFill/>
          <a:ln/>
        </p:spPr>
        <p:txBody>
          <a:bodyPr wrap="square" lIns="96570" tIns="32190" rIns="96570" bIns="32190" rtlCol="0" anchor="ctr"/>
          <a:lstStyle/>
          <a:p>
            <a:pPr algn="ctr">
              <a:lnSpc>
                <a:spcPct val="120000"/>
              </a:lnSpc>
            </a:pPr>
            <a:r>
              <a:rPr lang="en-US" sz="887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11:30 - 12:00</a:t>
            </a:r>
            <a:endParaRPr lang="en-US" sz="1600" dirty="0"/>
          </a:p>
        </p:txBody>
      </p:sp>
      <p:sp>
        <p:nvSpPr>
          <p:cNvPr id="38" name="Text 36"/>
          <p:cNvSpPr/>
          <p:nvPr/>
        </p:nvSpPr>
        <p:spPr>
          <a:xfrm>
            <a:off x="1512935" y="4796325"/>
            <a:ext cx="7588816" cy="193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14" b="1" dirty="0">
                <a:solidFill>
                  <a:srgbClr val="4A403A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Activități în aer liber</a:t>
            </a:r>
            <a:endParaRPr lang="en-US" sz="1600" dirty="0"/>
          </a:p>
        </p:txBody>
      </p:sp>
      <p:sp>
        <p:nvSpPr>
          <p:cNvPr id="39" name="Text 37"/>
          <p:cNvSpPr/>
          <p:nvPr/>
        </p:nvSpPr>
        <p:spPr>
          <a:xfrm>
            <a:off x="1512935" y="4989465"/>
            <a:ext cx="7580768" cy="1609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887" dirty="0">
                <a:solidFill>
                  <a:srgbClr val="4A403A">
                    <a:alpha val="7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Mișcare, jocuri sportive</a:t>
            </a:r>
            <a:endParaRPr lang="en-US" sz="1600" dirty="0"/>
          </a:p>
        </p:txBody>
      </p:sp>
      <p:sp>
        <p:nvSpPr>
          <p:cNvPr id="40" name="Shape 38"/>
          <p:cNvSpPr/>
          <p:nvPr/>
        </p:nvSpPr>
        <p:spPr>
          <a:xfrm>
            <a:off x="321901" y="5279176"/>
            <a:ext cx="8779850" cy="482851"/>
          </a:xfrm>
          <a:custGeom>
            <a:avLst/>
            <a:gdLst/>
            <a:ahLst/>
            <a:cxnLst/>
            <a:rect l="l" t="t" r="r" b="b"/>
            <a:pathLst>
              <a:path w="8779850" h="482851">
                <a:moveTo>
                  <a:pt x="96570" y="0"/>
                </a:moveTo>
                <a:lnTo>
                  <a:pt x="8683279" y="0"/>
                </a:lnTo>
                <a:cubicBezTo>
                  <a:pt x="8736614" y="0"/>
                  <a:pt x="8779850" y="43236"/>
                  <a:pt x="8779850" y="96570"/>
                </a:cubicBezTo>
                <a:lnTo>
                  <a:pt x="8779850" y="386281"/>
                </a:lnTo>
                <a:cubicBezTo>
                  <a:pt x="8779850" y="439615"/>
                  <a:pt x="8736614" y="482851"/>
                  <a:pt x="8683279" y="482851"/>
                </a:cubicBezTo>
                <a:lnTo>
                  <a:pt x="96570" y="482851"/>
                </a:lnTo>
                <a:cubicBezTo>
                  <a:pt x="43236" y="482851"/>
                  <a:pt x="0" y="439615"/>
                  <a:pt x="0" y="386281"/>
                </a:cubicBezTo>
                <a:lnTo>
                  <a:pt x="0" y="96570"/>
                </a:lnTo>
                <a:cubicBezTo>
                  <a:pt x="0" y="43236"/>
                  <a:pt x="43236" y="0"/>
                  <a:pt x="96570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sx="100000" sy="100000" kx="0" ky="0" algn="bl" rotWithShape="0" blurRad="24143" dist="8048" dir="5400000">
              <a:srgbClr val="000000">
                <a:alpha val="10196"/>
              </a:srgbClr>
            </a:outerShdw>
          </a:effectLst>
        </p:spPr>
      </p:sp>
      <p:sp>
        <p:nvSpPr>
          <p:cNvPr id="41" name="Shape 39"/>
          <p:cNvSpPr/>
          <p:nvPr/>
        </p:nvSpPr>
        <p:spPr>
          <a:xfrm>
            <a:off x="386281" y="5407937"/>
            <a:ext cx="1030083" cy="225331"/>
          </a:xfrm>
          <a:custGeom>
            <a:avLst/>
            <a:gdLst/>
            <a:ahLst/>
            <a:cxnLst/>
            <a:rect l="l" t="t" r="r" b="b"/>
            <a:pathLst>
              <a:path w="1030083" h="225331">
                <a:moveTo>
                  <a:pt x="64379" y="0"/>
                </a:moveTo>
                <a:lnTo>
                  <a:pt x="965704" y="0"/>
                </a:lnTo>
                <a:cubicBezTo>
                  <a:pt x="1001260" y="0"/>
                  <a:pt x="1030083" y="28824"/>
                  <a:pt x="1030083" y="64379"/>
                </a:cubicBezTo>
                <a:lnTo>
                  <a:pt x="1030083" y="160951"/>
                </a:lnTo>
                <a:cubicBezTo>
                  <a:pt x="1030083" y="196507"/>
                  <a:pt x="1001260" y="225331"/>
                  <a:pt x="965704" y="225331"/>
                </a:cubicBezTo>
                <a:lnTo>
                  <a:pt x="64379" y="225331"/>
                </a:lnTo>
                <a:cubicBezTo>
                  <a:pt x="28847" y="225331"/>
                  <a:pt x="0" y="196483"/>
                  <a:pt x="0" y="160951"/>
                </a:cubicBezTo>
                <a:lnTo>
                  <a:pt x="0" y="64379"/>
                </a:lnTo>
                <a:cubicBezTo>
                  <a:pt x="0" y="28847"/>
                  <a:pt x="28847" y="0"/>
                  <a:pt x="64379" y="0"/>
                </a:cubicBezTo>
                <a:close/>
              </a:path>
            </a:pathLst>
          </a:custGeom>
          <a:solidFill>
            <a:srgbClr val="E8A87C"/>
          </a:solidFill>
          <a:ln/>
        </p:spPr>
      </p:sp>
      <p:sp>
        <p:nvSpPr>
          <p:cNvPr id="42" name="Text 40"/>
          <p:cNvSpPr/>
          <p:nvPr/>
        </p:nvSpPr>
        <p:spPr>
          <a:xfrm>
            <a:off x="358115" y="5407937"/>
            <a:ext cx="1086416" cy="225331"/>
          </a:xfrm>
          <a:prstGeom prst="rect">
            <a:avLst/>
          </a:prstGeom>
          <a:noFill/>
          <a:ln/>
        </p:spPr>
        <p:txBody>
          <a:bodyPr wrap="square" lIns="96570" tIns="32190" rIns="96570" bIns="32190" rtlCol="0" anchor="ctr"/>
          <a:lstStyle/>
          <a:p>
            <a:pPr algn="ctr">
              <a:lnSpc>
                <a:spcPct val="120000"/>
              </a:lnSpc>
            </a:pPr>
            <a:r>
              <a:rPr lang="en-US" sz="887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12:30 - 13:00</a:t>
            </a:r>
            <a:endParaRPr lang="en-US" sz="1600" dirty="0"/>
          </a:p>
        </p:txBody>
      </p:sp>
      <p:sp>
        <p:nvSpPr>
          <p:cNvPr id="43" name="Text 41"/>
          <p:cNvSpPr/>
          <p:nvPr/>
        </p:nvSpPr>
        <p:spPr>
          <a:xfrm>
            <a:off x="1512935" y="5343556"/>
            <a:ext cx="7588816" cy="193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14" b="1" dirty="0">
                <a:solidFill>
                  <a:srgbClr val="4A403A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Prânz</a:t>
            </a:r>
            <a:endParaRPr lang="en-US" sz="1600" dirty="0"/>
          </a:p>
        </p:txBody>
      </p:sp>
      <p:sp>
        <p:nvSpPr>
          <p:cNvPr id="44" name="Text 42"/>
          <p:cNvSpPr/>
          <p:nvPr/>
        </p:nvSpPr>
        <p:spPr>
          <a:xfrm>
            <a:off x="1512935" y="5536697"/>
            <a:ext cx="7580768" cy="1609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887" dirty="0">
                <a:solidFill>
                  <a:srgbClr val="4A403A">
                    <a:alpha val="7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Educație pentru sănătate</a:t>
            </a:r>
            <a:endParaRPr lang="en-US" sz="1600" dirty="0"/>
          </a:p>
        </p:txBody>
      </p:sp>
      <p:sp>
        <p:nvSpPr>
          <p:cNvPr id="45" name="Shape 43"/>
          <p:cNvSpPr/>
          <p:nvPr/>
        </p:nvSpPr>
        <p:spPr>
          <a:xfrm>
            <a:off x="321901" y="5826408"/>
            <a:ext cx="8779850" cy="482851"/>
          </a:xfrm>
          <a:custGeom>
            <a:avLst/>
            <a:gdLst/>
            <a:ahLst/>
            <a:cxnLst/>
            <a:rect l="l" t="t" r="r" b="b"/>
            <a:pathLst>
              <a:path w="8779850" h="482851">
                <a:moveTo>
                  <a:pt x="96570" y="0"/>
                </a:moveTo>
                <a:lnTo>
                  <a:pt x="8683279" y="0"/>
                </a:lnTo>
                <a:cubicBezTo>
                  <a:pt x="8736614" y="0"/>
                  <a:pt x="8779850" y="43236"/>
                  <a:pt x="8779850" y="96570"/>
                </a:cubicBezTo>
                <a:lnTo>
                  <a:pt x="8779850" y="386281"/>
                </a:lnTo>
                <a:cubicBezTo>
                  <a:pt x="8779850" y="439615"/>
                  <a:pt x="8736614" y="482851"/>
                  <a:pt x="8683279" y="482851"/>
                </a:cubicBezTo>
                <a:lnTo>
                  <a:pt x="96570" y="482851"/>
                </a:lnTo>
                <a:cubicBezTo>
                  <a:pt x="43236" y="482851"/>
                  <a:pt x="0" y="439615"/>
                  <a:pt x="0" y="386281"/>
                </a:cubicBezTo>
                <a:lnTo>
                  <a:pt x="0" y="96570"/>
                </a:lnTo>
                <a:cubicBezTo>
                  <a:pt x="0" y="43236"/>
                  <a:pt x="43236" y="0"/>
                  <a:pt x="96570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sx="100000" sy="100000" kx="0" ky="0" algn="bl" rotWithShape="0" blurRad="24143" dist="8048" dir="5400000">
              <a:srgbClr val="000000">
                <a:alpha val="10196"/>
              </a:srgbClr>
            </a:outerShdw>
          </a:effectLst>
        </p:spPr>
      </p:sp>
      <p:sp>
        <p:nvSpPr>
          <p:cNvPr id="46" name="Shape 44"/>
          <p:cNvSpPr/>
          <p:nvPr/>
        </p:nvSpPr>
        <p:spPr>
          <a:xfrm>
            <a:off x="386281" y="5955168"/>
            <a:ext cx="1030083" cy="225331"/>
          </a:xfrm>
          <a:custGeom>
            <a:avLst/>
            <a:gdLst/>
            <a:ahLst/>
            <a:cxnLst/>
            <a:rect l="l" t="t" r="r" b="b"/>
            <a:pathLst>
              <a:path w="1030083" h="225331">
                <a:moveTo>
                  <a:pt x="64379" y="0"/>
                </a:moveTo>
                <a:lnTo>
                  <a:pt x="965704" y="0"/>
                </a:lnTo>
                <a:cubicBezTo>
                  <a:pt x="1001260" y="0"/>
                  <a:pt x="1030083" y="28824"/>
                  <a:pt x="1030083" y="64379"/>
                </a:cubicBezTo>
                <a:lnTo>
                  <a:pt x="1030083" y="160951"/>
                </a:lnTo>
                <a:cubicBezTo>
                  <a:pt x="1030083" y="196507"/>
                  <a:pt x="1001260" y="225331"/>
                  <a:pt x="965704" y="225331"/>
                </a:cubicBezTo>
                <a:lnTo>
                  <a:pt x="64379" y="225331"/>
                </a:lnTo>
                <a:cubicBezTo>
                  <a:pt x="28847" y="225331"/>
                  <a:pt x="0" y="196483"/>
                  <a:pt x="0" y="160951"/>
                </a:cubicBezTo>
                <a:lnTo>
                  <a:pt x="0" y="64379"/>
                </a:lnTo>
                <a:cubicBezTo>
                  <a:pt x="0" y="28847"/>
                  <a:pt x="28847" y="0"/>
                  <a:pt x="64379" y="0"/>
                </a:cubicBezTo>
                <a:close/>
              </a:path>
            </a:pathLst>
          </a:custGeom>
          <a:solidFill>
            <a:srgbClr val="85CDCA"/>
          </a:solidFill>
          <a:ln/>
        </p:spPr>
      </p:sp>
      <p:sp>
        <p:nvSpPr>
          <p:cNvPr id="47" name="Text 45"/>
          <p:cNvSpPr/>
          <p:nvPr/>
        </p:nvSpPr>
        <p:spPr>
          <a:xfrm>
            <a:off x="358115" y="5955168"/>
            <a:ext cx="1086416" cy="225331"/>
          </a:xfrm>
          <a:prstGeom prst="rect">
            <a:avLst/>
          </a:prstGeom>
          <a:noFill/>
          <a:ln/>
        </p:spPr>
        <p:txBody>
          <a:bodyPr wrap="square" lIns="96570" tIns="32190" rIns="96570" bIns="32190" rtlCol="0" anchor="ctr"/>
          <a:lstStyle/>
          <a:p>
            <a:pPr algn="ctr">
              <a:lnSpc>
                <a:spcPct val="120000"/>
              </a:lnSpc>
            </a:pPr>
            <a:r>
              <a:rPr lang="en-US" sz="887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13:00 - 15:00</a:t>
            </a:r>
            <a:endParaRPr lang="en-US" sz="1600" dirty="0"/>
          </a:p>
        </p:txBody>
      </p:sp>
      <p:sp>
        <p:nvSpPr>
          <p:cNvPr id="48" name="Text 46"/>
          <p:cNvSpPr/>
          <p:nvPr/>
        </p:nvSpPr>
        <p:spPr>
          <a:xfrm>
            <a:off x="1512935" y="5890788"/>
            <a:ext cx="7588816" cy="193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14" b="1" dirty="0">
                <a:solidFill>
                  <a:srgbClr val="4A403A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Somn / Relaxare</a:t>
            </a:r>
            <a:endParaRPr lang="en-US" sz="1600" dirty="0"/>
          </a:p>
        </p:txBody>
      </p:sp>
      <p:sp>
        <p:nvSpPr>
          <p:cNvPr id="49" name="Text 47"/>
          <p:cNvSpPr/>
          <p:nvPr/>
        </p:nvSpPr>
        <p:spPr>
          <a:xfrm>
            <a:off x="1512935" y="6083929"/>
            <a:ext cx="7580768" cy="1609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887" dirty="0">
                <a:solidFill>
                  <a:srgbClr val="4A403A">
                    <a:alpha val="7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Activități liniștite</a:t>
            </a:r>
            <a:endParaRPr lang="en-US" sz="1600" dirty="0"/>
          </a:p>
        </p:txBody>
      </p:sp>
      <p:sp>
        <p:nvSpPr>
          <p:cNvPr id="50" name="Shape 48"/>
          <p:cNvSpPr/>
          <p:nvPr/>
        </p:nvSpPr>
        <p:spPr>
          <a:xfrm>
            <a:off x="321901" y="6373640"/>
            <a:ext cx="8779850" cy="482851"/>
          </a:xfrm>
          <a:custGeom>
            <a:avLst/>
            <a:gdLst/>
            <a:ahLst/>
            <a:cxnLst/>
            <a:rect l="l" t="t" r="r" b="b"/>
            <a:pathLst>
              <a:path w="8779850" h="482851">
                <a:moveTo>
                  <a:pt x="96570" y="0"/>
                </a:moveTo>
                <a:lnTo>
                  <a:pt x="8683279" y="0"/>
                </a:lnTo>
                <a:cubicBezTo>
                  <a:pt x="8736614" y="0"/>
                  <a:pt x="8779850" y="43236"/>
                  <a:pt x="8779850" y="96570"/>
                </a:cubicBezTo>
                <a:lnTo>
                  <a:pt x="8779850" y="386281"/>
                </a:lnTo>
                <a:cubicBezTo>
                  <a:pt x="8779850" y="439615"/>
                  <a:pt x="8736614" y="482851"/>
                  <a:pt x="8683279" y="482851"/>
                </a:cubicBezTo>
                <a:lnTo>
                  <a:pt x="96570" y="482851"/>
                </a:lnTo>
                <a:cubicBezTo>
                  <a:pt x="43236" y="482851"/>
                  <a:pt x="0" y="439615"/>
                  <a:pt x="0" y="386281"/>
                </a:cubicBezTo>
                <a:lnTo>
                  <a:pt x="0" y="96570"/>
                </a:lnTo>
                <a:cubicBezTo>
                  <a:pt x="0" y="43236"/>
                  <a:pt x="43236" y="0"/>
                  <a:pt x="96570" y="0"/>
                </a:cubicBezTo>
                <a:close/>
              </a:path>
            </a:pathLst>
          </a:custGeom>
          <a:solidFill>
            <a:srgbClr val="FFFFFF"/>
          </a:solidFill>
          <a:ln/>
          <a:effectLst>
            <a:outerShdw sx="100000" sy="100000" kx="0" ky="0" algn="bl" rotWithShape="0" blurRad="24143" dist="8048" dir="5400000">
              <a:srgbClr val="000000">
                <a:alpha val="10196"/>
              </a:srgbClr>
            </a:outerShdw>
          </a:effectLst>
        </p:spPr>
      </p:sp>
      <p:sp>
        <p:nvSpPr>
          <p:cNvPr id="51" name="Shape 49"/>
          <p:cNvSpPr/>
          <p:nvPr/>
        </p:nvSpPr>
        <p:spPr>
          <a:xfrm>
            <a:off x="386281" y="6502400"/>
            <a:ext cx="1030083" cy="225331"/>
          </a:xfrm>
          <a:custGeom>
            <a:avLst/>
            <a:gdLst/>
            <a:ahLst/>
            <a:cxnLst/>
            <a:rect l="l" t="t" r="r" b="b"/>
            <a:pathLst>
              <a:path w="1030083" h="225331">
                <a:moveTo>
                  <a:pt x="64379" y="0"/>
                </a:moveTo>
                <a:lnTo>
                  <a:pt x="965704" y="0"/>
                </a:lnTo>
                <a:cubicBezTo>
                  <a:pt x="1001260" y="0"/>
                  <a:pt x="1030083" y="28824"/>
                  <a:pt x="1030083" y="64379"/>
                </a:cubicBezTo>
                <a:lnTo>
                  <a:pt x="1030083" y="160951"/>
                </a:lnTo>
                <a:cubicBezTo>
                  <a:pt x="1030083" y="196507"/>
                  <a:pt x="1001260" y="225331"/>
                  <a:pt x="965704" y="225331"/>
                </a:cubicBezTo>
                <a:lnTo>
                  <a:pt x="64379" y="225331"/>
                </a:lnTo>
                <a:cubicBezTo>
                  <a:pt x="28847" y="225331"/>
                  <a:pt x="0" y="196483"/>
                  <a:pt x="0" y="160951"/>
                </a:cubicBezTo>
                <a:lnTo>
                  <a:pt x="0" y="64379"/>
                </a:lnTo>
                <a:cubicBezTo>
                  <a:pt x="0" y="28847"/>
                  <a:pt x="28847" y="0"/>
                  <a:pt x="64379" y="0"/>
                </a:cubicBezTo>
                <a:close/>
              </a:path>
            </a:pathLst>
          </a:custGeom>
          <a:solidFill>
            <a:srgbClr val="C38D9E"/>
          </a:solidFill>
          <a:ln/>
        </p:spPr>
      </p:sp>
      <p:sp>
        <p:nvSpPr>
          <p:cNvPr id="52" name="Text 50"/>
          <p:cNvSpPr/>
          <p:nvPr/>
        </p:nvSpPr>
        <p:spPr>
          <a:xfrm>
            <a:off x="358115" y="6502400"/>
            <a:ext cx="1086416" cy="225331"/>
          </a:xfrm>
          <a:prstGeom prst="rect">
            <a:avLst/>
          </a:prstGeom>
          <a:noFill/>
          <a:ln/>
        </p:spPr>
        <p:txBody>
          <a:bodyPr wrap="square" lIns="96570" tIns="32190" rIns="96570" bIns="32190" rtlCol="0" anchor="ctr"/>
          <a:lstStyle/>
          <a:p>
            <a:pPr algn="ctr">
              <a:lnSpc>
                <a:spcPct val="120000"/>
              </a:lnSpc>
            </a:pPr>
            <a:r>
              <a:rPr lang="en-US" sz="887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15:30 - 16:30</a:t>
            </a:r>
            <a:endParaRPr lang="en-US" sz="1600" dirty="0"/>
          </a:p>
        </p:txBody>
      </p:sp>
      <p:sp>
        <p:nvSpPr>
          <p:cNvPr id="53" name="Text 51"/>
          <p:cNvSpPr/>
          <p:nvPr/>
        </p:nvSpPr>
        <p:spPr>
          <a:xfrm>
            <a:off x="1512935" y="6438020"/>
            <a:ext cx="7588816" cy="193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14" b="1" dirty="0">
                <a:solidFill>
                  <a:srgbClr val="4A403A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Activități opționale</a:t>
            </a:r>
            <a:endParaRPr lang="en-US" sz="1600" dirty="0"/>
          </a:p>
        </p:txBody>
      </p:sp>
      <p:sp>
        <p:nvSpPr>
          <p:cNvPr id="54" name="Text 52"/>
          <p:cNvSpPr/>
          <p:nvPr/>
        </p:nvSpPr>
        <p:spPr>
          <a:xfrm>
            <a:off x="1512935" y="6631160"/>
            <a:ext cx="7580768" cy="1609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887" dirty="0">
                <a:solidFill>
                  <a:srgbClr val="4A403A">
                    <a:alpha val="7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Consolidare / jocuri didactice</a:t>
            </a:r>
            <a:endParaRPr lang="en-US" sz="1600" dirty="0"/>
          </a:p>
        </p:txBody>
      </p:sp>
      <p:sp>
        <p:nvSpPr>
          <p:cNvPr id="55" name="Shape 53"/>
          <p:cNvSpPr/>
          <p:nvPr/>
        </p:nvSpPr>
        <p:spPr>
          <a:xfrm>
            <a:off x="9300235" y="1038131"/>
            <a:ext cx="2559113" cy="4683659"/>
          </a:xfrm>
          <a:custGeom>
            <a:avLst/>
            <a:gdLst/>
            <a:ahLst/>
            <a:cxnLst/>
            <a:rect l="l" t="t" r="r" b="b"/>
            <a:pathLst>
              <a:path w="2559113" h="4683659">
                <a:moveTo>
                  <a:pt x="193136" y="0"/>
                </a:moveTo>
                <a:lnTo>
                  <a:pt x="2365977" y="0"/>
                </a:lnTo>
                <a:cubicBezTo>
                  <a:pt x="2472571" y="0"/>
                  <a:pt x="2559113" y="86541"/>
                  <a:pt x="2559113" y="193136"/>
                </a:cubicBezTo>
                <a:lnTo>
                  <a:pt x="2559113" y="4490523"/>
                </a:lnTo>
                <a:cubicBezTo>
                  <a:pt x="2559113" y="4597189"/>
                  <a:pt x="2472643" y="4683659"/>
                  <a:pt x="2365977" y="4683659"/>
                </a:cubicBezTo>
                <a:lnTo>
                  <a:pt x="193136" y="4683659"/>
                </a:lnTo>
                <a:cubicBezTo>
                  <a:pt x="86470" y="4683659"/>
                  <a:pt x="0" y="4597189"/>
                  <a:pt x="0" y="4490523"/>
                </a:cubicBezTo>
                <a:lnTo>
                  <a:pt x="0" y="193136"/>
                </a:lnTo>
                <a:cubicBezTo>
                  <a:pt x="0" y="86541"/>
                  <a:pt x="86541" y="0"/>
                  <a:pt x="193136" y="0"/>
                </a:cubicBezTo>
                <a:close/>
              </a:path>
            </a:pathLst>
          </a:custGeom>
          <a:gradFill rotWithShape="1" flip="none">
            <a:gsLst>
              <a:gs pos="0">
                <a:srgbClr val="85CDCA">
                  <a:alpha val="20000"/>
                </a:srgbClr>
              </a:gs>
              <a:gs pos="100000">
                <a:srgbClr val="85CDCA">
                  <a:alpha val="10000"/>
                </a:srgbClr>
              </a:gs>
            </a:gsLst>
            <a:lin ang="2700000" scaled="1"/>
          </a:gradFill>
          <a:ln w="25400">
            <a:solidFill>
              <a:srgbClr val="85CDCA">
                <a:alpha val="30196"/>
              </a:srgbClr>
            </a:solidFill>
            <a:prstDash val="solid"/>
          </a:ln>
          <a:effectLst>
            <a:outerShdw sx="100000" sy="100000" kx="0" ky="0" algn="bl" rotWithShape="0" blurRad="120713" dist="80475" dir="5400000">
              <a:srgbClr val="000000">
                <a:alpha val="10196"/>
              </a:srgbClr>
            </a:outerShdw>
          </a:effectLst>
        </p:spPr>
      </p:sp>
      <p:sp>
        <p:nvSpPr>
          <p:cNvPr id="56" name="Shape 54"/>
          <p:cNvSpPr/>
          <p:nvPr/>
        </p:nvSpPr>
        <p:spPr>
          <a:xfrm>
            <a:off x="9469233" y="1207129"/>
            <a:ext cx="386281" cy="386281"/>
          </a:xfrm>
          <a:custGeom>
            <a:avLst/>
            <a:gdLst/>
            <a:ahLst/>
            <a:cxnLst/>
            <a:rect l="l" t="t" r="r" b="b"/>
            <a:pathLst>
              <a:path w="386281" h="386281">
                <a:moveTo>
                  <a:pt x="193141" y="0"/>
                </a:moveTo>
                <a:lnTo>
                  <a:pt x="193141" y="0"/>
                </a:lnTo>
                <a:cubicBezTo>
                  <a:pt x="299809" y="0"/>
                  <a:pt x="386281" y="86472"/>
                  <a:pt x="386281" y="193141"/>
                </a:cubicBezTo>
                <a:lnTo>
                  <a:pt x="386281" y="193141"/>
                </a:lnTo>
                <a:cubicBezTo>
                  <a:pt x="386281" y="299809"/>
                  <a:pt x="299809" y="386281"/>
                  <a:pt x="193141" y="386281"/>
                </a:cubicBezTo>
                <a:lnTo>
                  <a:pt x="193141" y="386281"/>
                </a:lnTo>
                <a:cubicBezTo>
                  <a:pt x="86472" y="386281"/>
                  <a:pt x="0" y="299809"/>
                  <a:pt x="0" y="193141"/>
                </a:cubicBezTo>
                <a:lnTo>
                  <a:pt x="0" y="193141"/>
                </a:lnTo>
                <a:cubicBezTo>
                  <a:pt x="0" y="86472"/>
                  <a:pt x="86472" y="0"/>
                  <a:pt x="193141" y="0"/>
                </a:cubicBezTo>
                <a:close/>
              </a:path>
            </a:pathLst>
          </a:custGeom>
          <a:solidFill>
            <a:srgbClr val="85CDCA"/>
          </a:solidFill>
          <a:ln/>
        </p:spPr>
      </p:sp>
      <p:sp>
        <p:nvSpPr>
          <p:cNvPr id="57" name="Shape 55"/>
          <p:cNvSpPr/>
          <p:nvPr/>
        </p:nvSpPr>
        <p:spPr>
          <a:xfrm>
            <a:off x="9581899" y="1319794"/>
            <a:ext cx="160950" cy="160950"/>
          </a:xfrm>
          <a:custGeom>
            <a:avLst/>
            <a:gdLst/>
            <a:ahLst/>
            <a:cxnLst/>
            <a:rect l="l" t="t" r="r" b="b"/>
            <a:pathLst>
              <a:path w="160950" h="160950">
                <a:moveTo>
                  <a:pt x="80475" y="0"/>
                </a:moveTo>
                <a:cubicBezTo>
                  <a:pt x="124891" y="0"/>
                  <a:pt x="160950" y="36060"/>
                  <a:pt x="160950" y="80475"/>
                </a:cubicBezTo>
                <a:cubicBezTo>
                  <a:pt x="160950" y="124891"/>
                  <a:pt x="124891" y="160950"/>
                  <a:pt x="80475" y="160950"/>
                </a:cubicBezTo>
                <a:cubicBezTo>
                  <a:pt x="36060" y="160950"/>
                  <a:pt x="0" y="124891"/>
                  <a:pt x="0" y="80475"/>
                </a:cubicBezTo>
                <a:cubicBezTo>
                  <a:pt x="0" y="36060"/>
                  <a:pt x="36060" y="0"/>
                  <a:pt x="80475" y="0"/>
                </a:cubicBezTo>
                <a:close/>
                <a:moveTo>
                  <a:pt x="72931" y="37723"/>
                </a:moveTo>
                <a:lnTo>
                  <a:pt x="72931" y="80475"/>
                </a:lnTo>
                <a:cubicBezTo>
                  <a:pt x="72931" y="82990"/>
                  <a:pt x="74188" y="85348"/>
                  <a:pt x="76294" y="86762"/>
                </a:cubicBezTo>
                <a:lnTo>
                  <a:pt x="106473" y="106881"/>
                </a:lnTo>
                <a:cubicBezTo>
                  <a:pt x="109930" y="109207"/>
                  <a:pt x="114614" y="108264"/>
                  <a:pt x="116941" y="104775"/>
                </a:cubicBezTo>
                <a:cubicBezTo>
                  <a:pt x="119267" y="101286"/>
                  <a:pt x="118324" y="96633"/>
                  <a:pt x="114834" y="94307"/>
                </a:cubicBezTo>
                <a:lnTo>
                  <a:pt x="88020" y="76451"/>
                </a:lnTo>
                <a:lnTo>
                  <a:pt x="88020" y="37723"/>
                </a:lnTo>
                <a:cubicBezTo>
                  <a:pt x="88020" y="33542"/>
                  <a:pt x="84656" y="30178"/>
                  <a:pt x="80475" y="30178"/>
                </a:cubicBezTo>
                <a:cubicBezTo>
                  <a:pt x="76294" y="30178"/>
                  <a:pt x="72931" y="33542"/>
                  <a:pt x="72931" y="37723"/>
                </a:cubicBezTo>
                <a:close/>
              </a:path>
            </a:pathLst>
          </a:custGeom>
          <a:solidFill>
            <a:srgbClr val="FFFFFF"/>
          </a:solidFill>
          <a:ln/>
        </p:spPr>
      </p:sp>
      <p:sp>
        <p:nvSpPr>
          <p:cNvPr id="58" name="Text 56"/>
          <p:cNvSpPr/>
          <p:nvPr/>
        </p:nvSpPr>
        <p:spPr>
          <a:xfrm>
            <a:off x="9952085" y="1287604"/>
            <a:ext cx="1303699" cy="22533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267" b="1" dirty="0">
                <a:solidFill>
                  <a:srgbClr val="4A403A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Program Normal</a:t>
            </a:r>
            <a:endParaRPr lang="en-US" sz="1600" dirty="0"/>
          </a:p>
        </p:txBody>
      </p:sp>
      <p:sp>
        <p:nvSpPr>
          <p:cNvPr id="59" name="Text 57"/>
          <p:cNvSpPr/>
          <p:nvPr/>
        </p:nvSpPr>
        <p:spPr>
          <a:xfrm>
            <a:off x="9408877" y="1689980"/>
            <a:ext cx="2341830" cy="28971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en-US" sz="1901" b="1" dirty="0">
                <a:solidFill>
                  <a:srgbClr val="85CDCA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08:00 - 13:00</a:t>
            </a:r>
            <a:endParaRPr lang="en-US" sz="1600" dirty="0"/>
          </a:p>
        </p:txBody>
      </p:sp>
      <p:sp>
        <p:nvSpPr>
          <p:cNvPr id="60" name="Shape 58"/>
          <p:cNvSpPr/>
          <p:nvPr/>
        </p:nvSpPr>
        <p:spPr>
          <a:xfrm>
            <a:off x="9469233" y="2076261"/>
            <a:ext cx="2221117" cy="482851"/>
          </a:xfrm>
          <a:custGeom>
            <a:avLst/>
            <a:gdLst/>
            <a:ahLst/>
            <a:cxnLst/>
            <a:rect l="l" t="t" r="r" b="b"/>
            <a:pathLst>
              <a:path w="2221117" h="482851">
                <a:moveTo>
                  <a:pt x="64379" y="0"/>
                </a:moveTo>
                <a:lnTo>
                  <a:pt x="2156738" y="0"/>
                </a:lnTo>
                <a:cubicBezTo>
                  <a:pt x="2192294" y="0"/>
                  <a:pt x="2221117" y="28823"/>
                  <a:pt x="2221117" y="64379"/>
                </a:cubicBezTo>
                <a:lnTo>
                  <a:pt x="2221117" y="418473"/>
                </a:lnTo>
                <a:cubicBezTo>
                  <a:pt x="2221117" y="454028"/>
                  <a:pt x="2192294" y="482851"/>
                  <a:pt x="2156738" y="482851"/>
                </a:cubicBezTo>
                <a:lnTo>
                  <a:pt x="64379" y="482851"/>
                </a:lnTo>
                <a:cubicBezTo>
                  <a:pt x="28823" y="482851"/>
                  <a:pt x="0" y="454028"/>
                  <a:pt x="0" y="418473"/>
                </a:cubicBezTo>
                <a:lnTo>
                  <a:pt x="0" y="64379"/>
                </a:lnTo>
                <a:cubicBezTo>
                  <a:pt x="0" y="28847"/>
                  <a:pt x="28847" y="0"/>
                  <a:pt x="64379" y="0"/>
                </a:cubicBezTo>
                <a:close/>
              </a:path>
            </a:pathLst>
          </a:custGeom>
          <a:solidFill>
            <a:srgbClr val="FFFFFF">
              <a:alpha val="70196"/>
            </a:srgbClr>
          </a:solidFill>
          <a:ln/>
        </p:spPr>
      </p:sp>
      <p:sp>
        <p:nvSpPr>
          <p:cNvPr id="61" name="Text 59"/>
          <p:cNvSpPr/>
          <p:nvPr/>
        </p:nvSpPr>
        <p:spPr>
          <a:xfrm>
            <a:off x="9533613" y="2140642"/>
            <a:ext cx="2156737" cy="193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14" b="1" dirty="0">
                <a:solidFill>
                  <a:srgbClr val="4A403A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08:00 - 08:30</a:t>
            </a:r>
            <a:endParaRPr lang="en-US" sz="1600" dirty="0"/>
          </a:p>
        </p:txBody>
      </p:sp>
      <p:sp>
        <p:nvSpPr>
          <p:cNvPr id="62" name="Text 60"/>
          <p:cNvSpPr/>
          <p:nvPr/>
        </p:nvSpPr>
        <p:spPr>
          <a:xfrm>
            <a:off x="9533613" y="2333782"/>
            <a:ext cx="2148689" cy="1609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887" dirty="0">
                <a:solidFill>
                  <a:srgbClr val="4A403A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Primirea copiilor</a:t>
            </a:r>
            <a:endParaRPr lang="en-US" sz="1600" dirty="0"/>
          </a:p>
        </p:txBody>
      </p:sp>
      <p:sp>
        <p:nvSpPr>
          <p:cNvPr id="63" name="Shape 61"/>
          <p:cNvSpPr/>
          <p:nvPr/>
        </p:nvSpPr>
        <p:spPr>
          <a:xfrm>
            <a:off x="9469233" y="2623493"/>
            <a:ext cx="2221117" cy="482851"/>
          </a:xfrm>
          <a:custGeom>
            <a:avLst/>
            <a:gdLst/>
            <a:ahLst/>
            <a:cxnLst/>
            <a:rect l="l" t="t" r="r" b="b"/>
            <a:pathLst>
              <a:path w="2221117" h="482851">
                <a:moveTo>
                  <a:pt x="64379" y="0"/>
                </a:moveTo>
                <a:lnTo>
                  <a:pt x="2156738" y="0"/>
                </a:lnTo>
                <a:cubicBezTo>
                  <a:pt x="2192294" y="0"/>
                  <a:pt x="2221117" y="28823"/>
                  <a:pt x="2221117" y="64379"/>
                </a:cubicBezTo>
                <a:lnTo>
                  <a:pt x="2221117" y="418473"/>
                </a:lnTo>
                <a:cubicBezTo>
                  <a:pt x="2221117" y="454028"/>
                  <a:pt x="2192294" y="482851"/>
                  <a:pt x="2156738" y="482851"/>
                </a:cubicBezTo>
                <a:lnTo>
                  <a:pt x="64379" y="482851"/>
                </a:lnTo>
                <a:cubicBezTo>
                  <a:pt x="28823" y="482851"/>
                  <a:pt x="0" y="454028"/>
                  <a:pt x="0" y="418473"/>
                </a:cubicBezTo>
                <a:lnTo>
                  <a:pt x="0" y="64379"/>
                </a:lnTo>
                <a:cubicBezTo>
                  <a:pt x="0" y="28847"/>
                  <a:pt x="28847" y="0"/>
                  <a:pt x="64379" y="0"/>
                </a:cubicBezTo>
                <a:close/>
              </a:path>
            </a:pathLst>
          </a:custGeom>
          <a:solidFill>
            <a:srgbClr val="FFFFFF">
              <a:alpha val="70196"/>
            </a:srgbClr>
          </a:solidFill>
          <a:ln/>
        </p:spPr>
      </p:sp>
      <p:sp>
        <p:nvSpPr>
          <p:cNvPr id="64" name="Text 62"/>
          <p:cNvSpPr/>
          <p:nvPr/>
        </p:nvSpPr>
        <p:spPr>
          <a:xfrm>
            <a:off x="9533613" y="2687873"/>
            <a:ext cx="2156737" cy="193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14" b="1" dirty="0">
                <a:solidFill>
                  <a:srgbClr val="4A403A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08:30 - 09:00</a:t>
            </a:r>
            <a:endParaRPr lang="en-US" sz="1600" dirty="0"/>
          </a:p>
        </p:txBody>
      </p:sp>
      <p:sp>
        <p:nvSpPr>
          <p:cNvPr id="65" name="Text 63"/>
          <p:cNvSpPr/>
          <p:nvPr/>
        </p:nvSpPr>
        <p:spPr>
          <a:xfrm>
            <a:off x="9533613" y="2881014"/>
            <a:ext cx="2148689" cy="1609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887" dirty="0">
                <a:solidFill>
                  <a:srgbClr val="4A403A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Întâlnirea de dimineață</a:t>
            </a:r>
            <a:endParaRPr lang="en-US" sz="1600" dirty="0"/>
          </a:p>
        </p:txBody>
      </p:sp>
      <p:sp>
        <p:nvSpPr>
          <p:cNvPr id="66" name="Shape 64"/>
          <p:cNvSpPr/>
          <p:nvPr/>
        </p:nvSpPr>
        <p:spPr>
          <a:xfrm>
            <a:off x="9469233" y="3170725"/>
            <a:ext cx="2221117" cy="482851"/>
          </a:xfrm>
          <a:custGeom>
            <a:avLst/>
            <a:gdLst/>
            <a:ahLst/>
            <a:cxnLst/>
            <a:rect l="l" t="t" r="r" b="b"/>
            <a:pathLst>
              <a:path w="2221117" h="482851">
                <a:moveTo>
                  <a:pt x="64379" y="0"/>
                </a:moveTo>
                <a:lnTo>
                  <a:pt x="2156738" y="0"/>
                </a:lnTo>
                <a:cubicBezTo>
                  <a:pt x="2192294" y="0"/>
                  <a:pt x="2221117" y="28823"/>
                  <a:pt x="2221117" y="64379"/>
                </a:cubicBezTo>
                <a:lnTo>
                  <a:pt x="2221117" y="418473"/>
                </a:lnTo>
                <a:cubicBezTo>
                  <a:pt x="2221117" y="454028"/>
                  <a:pt x="2192294" y="482851"/>
                  <a:pt x="2156738" y="482851"/>
                </a:cubicBezTo>
                <a:lnTo>
                  <a:pt x="64379" y="482851"/>
                </a:lnTo>
                <a:cubicBezTo>
                  <a:pt x="28823" y="482851"/>
                  <a:pt x="0" y="454028"/>
                  <a:pt x="0" y="418473"/>
                </a:cubicBezTo>
                <a:lnTo>
                  <a:pt x="0" y="64379"/>
                </a:lnTo>
                <a:cubicBezTo>
                  <a:pt x="0" y="28847"/>
                  <a:pt x="28847" y="0"/>
                  <a:pt x="64379" y="0"/>
                </a:cubicBezTo>
                <a:close/>
              </a:path>
            </a:pathLst>
          </a:custGeom>
          <a:solidFill>
            <a:srgbClr val="FFFFFF">
              <a:alpha val="70196"/>
            </a:srgbClr>
          </a:solidFill>
          <a:ln/>
        </p:spPr>
      </p:sp>
      <p:sp>
        <p:nvSpPr>
          <p:cNvPr id="67" name="Text 65"/>
          <p:cNvSpPr/>
          <p:nvPr/>
        </p:nvSpPr>
        <p:spPr>
          <a:xfrm>
            <a:off x="9533613" y="3235105"/>
            <a:ext cx="2156737" cy="193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14" b="1" dirty="0">
                <a:solidFill>
                  <a:srgbClr val="4A403A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09:00 - 10:00</a:t>
            </a:r>
            <a:endParaRPr lang="en-US" sz="1600" dirty="0"/>
          </a:p>
        </p:txBody>
      </p:sp>
      <p:sp>
        <p:nvSpPr>
          <p:cNvPr id="68" name="Text 66"/>
          <p:cNvSpPr/>
          <p:nvPr/>
        </p:nvSpPr>
        <p:spPr>
          <a:xfrm>
            <a:off x="9533613" y="3428246"/>
            <a:ext cx="2148689" cy="1609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887" dirty="0">
                <a:solidFill>
                  <a:srgbClr val="4A403A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Activități ADE</a:t>
            </a:r>
            <a:endParaRPr lang="en-US" sz="1600" dirty="0"/>
          </a:p>
        </p:txBody>
      </p:sp>
      <p:sp>
        <p:nvSpPr>
          <p:cNvPr id="69" name="Shape 67"/>
          <p:cNvSpPr/>
          <p:nvPr/>
        </p:nvSpPr>
        <p:spPr>
          <a:xfrm>
            <a:off x="9469233" y="3717956"/>
            <a:ext cx="2221117" cy="482851"/>
          </a:xfrm>
          <a:custGeom>
            <a:avLst/>
            <a:gdLst/>
            <a:ahLst/>
            <a:cxnLst/>
            <a:rect l="l" t="t" r="r" b="b"/>
            <a:pathLst>
              <a:path w="2221117" h="482851">
                <a:moveTo>
                  <a:pt x="64379" y="0"/>
                </a:moveTo>
                <a:lnTo>
                  <a:pt x="2156738" y="0"/>
                </a:lnTo>
                <a:cubicBezTo>
                  <a:pt x="2192294" y="0"/>
                  <a:pt x="2221117" y="28823"/>
                  <a:pt x="2221117" y="64379"/>
                </a:cubicBezTo>
                <a:lnTo>
                  <a:pt x="2221117" y="418473"/>
                </a:lnTo>
                <a:cubicBezTo>
                  <a:pt x="2221117" y="454028"/>
                  <a:pt x="2192294" y="482851"/>
                  <a:pt x="2156738" y="482851"/>
                </a:cubicBezTo>
                <a:lnTo>
                  <a:pt x="64379" y="482851"/>
                </a:lnTo>
                <a:cubicBezTo>
                  <a:pt x="28823" y="482851"/>
                  <a:pt x="0" y="454028"/>
                  <a:pt x="0" y="418473"/>
                </a:cubicBezTo>
                <a:lnTo>
                  <a:pt x="0" y="64379"/>
                </a:lnTo>
                <a:cubicBezTo>
                  <a:pt x="0" y="28847"/>
                  <a:pt x="28847" y="0"/>
                  <a:pt x="64379" y="0"/>
                </a:cubicBezTo>
                <a:close/>
              </a:path>
            </a:pathLst>
          </a:custGeom>
          <a:solidFill>
            <a:srgbClr val="FFFFFF">
              <a:alpha val="70196"/>
            </a:srgbClr>
          </a:solidFill>
          <a:ln/>
        </p:spPr>
      </p:sp>
      <p:sp>
        <p:nvSpPr>
          <p:cNvPr id="70" name="Text 68"/>
          <p:cNvSpPr/>
          <p:nvPr/>
        </p:nvSpPr>
        <p:spPr>
          <a:xfrm>
            <a:off x="9533613" y="3782337"/>
            <a:ext cx="2156737" cy="193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14" b="1" dirty="0">
                <a:solidFill>
                  <a:srgbClr val="4A403A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10:00 - 11:00</a:t>
            </a:r>
            <a:endParaRPr lang="en-US" sz="1600" dirty="0"/>
          </a:p>
        </p:txBody>
      </p:sp>
      <p:sp>
        <p:nvSpPr>
          <p:cNvPr id="71" name="Text 69"/>
          <p:cNvSpPr/>
          <p:nvPr/>
        </p:nvSpPr>
        <p:spPr>
          <a:xfrm>
            <a:off x="9533613" y="3975477"/>
            <a:ext cx="2148689" cy="1609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887" dirty="0">
                <a:solidFill>
                  <a:srgbClr val="4A403A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Jocuri și ALA</a:t>
            </a:r>
            <a:endParaRPr lang="en-US" sz="1600" dirty="0"/>
          </a:p>
        </p:txBody>
      </p:sp>
      <p:sp>
        <p:nvSpPr>
          <p:cNvPr id="72" name="Shape 70"/>
          <p:cNvSpPr/>
          <p:nvPr/>
        </p:nvSpPr>
        <p:spPr>
          <a:xfrm>
            <a:off x="9469233" y="4265188"/>
            <a:ext cx="2221117" cy="482851"/>
          </a:xfrm>
          <a:custGeom>
            <a:avLst/>
            <a:gdLst/>
            <a:ahLst/>
            <a:cxnLst/>
            <a:rect l="l" t="t" r="r" b="b"/>
            <a:pathLst>
              <a:path w="2221117" h="482851">
                <a:moveTo>
                  <a:pt x="64379" y="0"/>
                </a:moveTo>
                <a:lnTo>
                  <a:pt x="2156738" y="0"/>
                </a:lnTo>
                <a:cubicBezTo>
                  <a:pt x="2192294" y="0"/>
                  <a:pt x="2221117" y="28823"/>
                  <a:pt x="2221117" y="64379"/>
                </a:cubicBezTo>
                <a:lnTo>
                  <a:pt x="2221117" y="418473"/>
                </a:lnTo>
                <a:cubicBezTo>
                  <a:pt x="2221117" y="454028"/>
                  <a:pt x="2192294" y="482851"/>
                  <a:pt x="2156738" y="482851"/>
                </a:cubicBezTo>
                <a:lnTo>
                  <a:pt x="64379" y="482851"/>
                </a:lnTo>
                <a:cubicBezTo>
                  <a:pt x="28823" y="482851"/>
                  <a:pt x="0" y="454028"/>
                  <a:pt x="0" y="418473"/>
                </a:cubicBezTo>
                <a:lnTo>
                  <a:pt x="0" y="64379"/>
                </a:lnTo>
                <a:cubicBezTo>
                  <a:pt x="0" y="28847"/>
                  <a:pt x="28847" y="0"/>
                  <a:pt x="64379" y="0"/>
                </a:cubicBezTo>
                <a:close/>
              </a:path>
            </a:pathLst>
          </a:custGeom>
          <a:solidFill>
            <a:srgbClr val="FFFFFF">
              <a:alpha val="70196"/>
            </a:srgbClr>
          </a:solidFill>
          <a:ln/>
        </p:spPr>
      </p:sp>
      <p:sp>
        <p:nvSpPr>
          <p:cNvPr id="73" name="Text 71"/>
          <p:cNvSpPr/>
          <p:nvPr/>
        </p:nvSpPr>
        <p:spPr>
          <a:xfrm>
            <a:off x="9533613" y="4329568"/>
            <a:ext cx="2156737" cy="193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14" b="1" dirty="0">
                <a:solidFill>
                  <a:srgbClr val="4A403A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11:00 - 12:00</a:t>
            </a:r>
            <a:endParaRPr lang="en-US" sz="1600" dirty="0"/>
          </a:p>
        </p:txBody>
      </p:sp>
      <p:sp>
        <p:nvSpPr>
          <p:cNvPr id="74" name="Text 72"/>
          <p:cNvSpPr/>
          <p:nvPr/>
        </p:nvSpPr>
        <p:spPr>
          <a:xfrm>
            <a:off x="9533613" y="4522709"/>
            <a:ext cx="2148689" cy="1609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887" dirty="0">
                <a:solidFill>
                  <a:srgbClr val="4A403A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Activități în aer liber</a:t>
            </a:r>
            <a:endParaRPr lang="en-US" sz="1600" dirty="0"/>
          </a:p>
        </p:txBody>
      </p:sp>
      <p:sp>
        <p:nvSpPr>
          <p:cNvPr id="75" name="Shape 73"/>
          <p:cNvSpPr/>
          <p:nvPr/>
        </p:nvSpPr>
        <p:spPr>
          <a:xfrm>
            <a:off x="9469233" y="4812420"/>
            <a:ext cx="2221117" cy="482851"/>
          </a:xfrm>
          <a:custGeom>
            <a:avLst/>
            <a:gdLst/>
            <a:ahLst/>
            <a:cxnLst/>
            <a:rect l="l" t="t" r="r" b="b"/>
            <a:pathLst>
              <a:path w="2221117" h="482851">
                <a:moveTo>
                  <a:pt x="64379" y="0"/>
                </a:moveTo>
                <a:lnTo>
                  <a:pt x="2156738" y="0"/>
                </a:lnTo>
                <a:cubicBezTo>
                  <a:pt x="2192294" y="0"/>
                  <a:pt x="2221117" y="28823"/>
                  <a:pt x="2221117" y="64379"/>
                </a:cubicBezTo>
                <a:lnTo>
                  <a:pt x="2221117" y="418473"/>
                </a:lnTo>
                <a:cubicBezTo>
                  <a:pt x="2221117" y="454028"/>
                  <a:pt x="2192294" y="482851"/>
                  <a:pt x="2156738" y="482851"/>
                </a:cubicBezTo>
                <a:lnTo>
                  <a:pt x="64379" y="482851"/>
                </a:lnTo>
                <a:cubicBezTo>
                  <a:pt x="28823" y="482851"/>
                  <a:pt x="0" y="454028"/>
                  <a:pt x="0" y="418473"/>
                </a:cubicBezTo>
                <a:lnTo>
                  <a:pt x="0" y="64379"/>
                </a:lnTo>
                <a:cubicBezTo>
                  <a:pt x="0" y="28847"/>
                  <a:pt x="28847" y="0"/>
                  <a:pt x="64379" y="0"/>
                </a:cubicBezTo>
                <a:close/>
              </a:path>
            </a:pathLst>
          </a:custGeom>
          <a:solidFill>
            <a:srgbClr val="FFFFFF">
              <a:alpha val="70196"/>
            </a:srgbClr>
          </a:solidFill>
          <a:ln/>
        </p:spPr>
      </p:sp>
      <p:sp>
        <p:nvSpPr>
          <p:cNvPr id="76" name="Text 74"/>
          <p:cNvSpPr/>
          <p:nvPr/>
        </p:nvSpPr>
        <p:spPr>
          <a:xfrm>
            <a:off x="9533613" y="4876800"/>
            <a:ext cx="2156737" cy="193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14" b="1" dirty="0">
                <a:solidFill>
                  <a:srgbClr val="4A403A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12:00 - 13:00</a:t>
            </a:r>
            <a:endParaRPr lang="en-US" sz="1600" dirty="0"/>
          </a:p>
        </p:txBody>
      </p:sp>
      <p:sp>
        <p:nvSpPr>
          <p:cNvPr id="77" name="Text 75"/>
          <p:cNvSpPr/>
          <p:nvPr/>
        </p:nvSpPr>
        <p:spPr>
          <a:xfrm>
            <a:off x="9533613" y="5069941"/>
            <a:ext cx="2148689" cy="1609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887" dirty="0">
                <a:solidFill>
                  <a:srgbClr val="4A403A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Masa și plecarea</a:t>
            </a:r>
            <a:endParaRPr lang="en-US" sz="1600" dirty="0"/>
          </a:p>
        </p:txBody>
      </p:sp>
      <p:sp>
        <p:nvSpPr>
          <p:cNvPr id="78" name="Shape 76"/>
          <p:cNvSpPr/>
          <p:nvPr/>
        </p:nvSpPr>
        <p:spPr>
          <a:xfrm>
            <a:off x="9292188" y="5858598"/>
            <a:ext cx="2575208" cy="997893"/>
          </a:xfrm>
          <a:custGeom>
            <a:avLst/>
            <a:gdLst/>
            <a:ahLst/>
            <a:cxnLst/>
            <a:rect l="l" t="t" r="r" b="b"/>
            <a:pathLst>
              <a:path w="2575208" h="997893">
                <a:moveTo>
                  <a:pt x="193142" y="0"/>
                </a:moveTo>
                <a:lnTo>
                  <a:pt x="2382066" y="0"/>
                </a:lnTo>
                <a:cubicBezTo>
                  <a:pt x="2488735" y="0"/>
                  <a:pt x="2575208" y="86473"/>
                  <a:pt x="2575208" y="193142"/>
                </a:cubicBezTo>
                <a:lnTo>
                  <a:pt x="2575208" y="804751"/>
                </a:lnTo>
                <a:cubicBezTo>
                  <a:pt x="2575208" y="911420"/>
                  <a:pt x="2488735" y="997893"/>
                  <a:pt x="2382066" y="997893"/>
                </a:cubicBezTo>
                <a:lnTo>
                  <a:pt x="193142" y="997893"/>
                </a:lnTo>
                <a:cubicBezTo>
                  <a:pt x="86544" y="997893"/>
                  <a:pt x="0" y="911349"/>
                  <a:pt x="0" y="804751"/>
                </a:cubicBezTo>
                <a:lnTo>
                  <a:pt x="0" y="193142"/>
                </a:lnTo>
                <a:cubicBezTo>
                  <a:pt x="0" y="86473"/>
                  <a:pt x="86473" y="0"/>
                  <a:pt x="193142" y="0"/>
                </a:cubicBezTo>
                <a:close/>
              </a:path>
            </a:pathLst>
          </a:custGeom>
          <a:solidFill>
            <a:srgbClr val="4A403A"/>
          </a:solidFill>
          <a:ln/>
        </p:spPr>
      </p:sp>
      <p:sp>
        <p:nvSpPr>
          <p:cNvPr id="79" name="Shape 77"/>
          <p:cNvSpPr/>
          <p:nvPr/>
        </p:nvSpPr>
        <p:spPr>
          <a:xfrm>
            <a:off x="9473257" y="6051739"/>
            <a:ext cx="160950" cy="160950"/>
          </a:xfrm>
          <a:custGeom>
            <a:avLst/>
            <a:gdLst/>
            <a:ahLst/>
            <a:cxnLst/>
            <a:rect l="l" t="t" r="r" b="b"/>
            <a:pathLst>
              <a:path w="160950" h="160950">
                <a:moveTo>
                  <a:pt x="20087" y="4527"/>
                </a:moveTo>
                <a:cubicBezTo>
                  <a:pt x="19836" y="1949"/>
                  <a:pt x="17667" y="0"/>
                  <a:pt x="15089" y="0"/>
                </a:cubicBezTo>
                <a:cubicBezTo>
                  <a:pt x="12511" y="0"/>
                  <a:pt x="10342" y="1949"/>
                  <a:pt x="10059" y="4495"/>
                </a:cubicBezTo>
                <a:lnTo>
                  <a:pt x="5627" y="47059"/>
                </a:lnTo>
                <a:cubicBezTo>
                  <a:pt x="5218" y="48945"/>
                  <a:pt x="5030" y="50863"/>
                  <a:pt x="5030" y="52780"/>
                </a:cubicBezTo>
                <a:cubicBezTo>
                  <a:pt x="5030" y="67209"/>
                  <a:pt x="16064" y="79061"/>
                  <a:pt x="30178" y="80350"/>
                </a:cubicBezTo>
                <a:lnTo>
                  <a:pt x="30178" y="150891"/>
                </a:lnTo>
                <a:cubicBezTo>
                  <a:pt x="30178" y="156455"/>
                  <a:pt x="34674" y="160950"/>
                  <a:pt x="40238" y="160950"/>
                </a:cubicBezTo>
                <a:cubicBezTo>
                  <a:pt x="45802" y="160950"/>
                  <a:pt x="50297" y="156455"/>
                  <a:pt x="50297" y="150891"/>
                </a:cubicBezTo>
                <a:lnTo>
                  <a:pt x="50297" y="80350"/>
                </a:lnTo>
                <a:cubicBezTo>
                  <a:pt x="64412" y="79061"/>
                  <a:pt x="75446" y="67209"/>
                  <a:pt x="75446" y="52780"/>
                </a:cubicBezTo>
                <a:cubicBezTo>
                  <a:pt x="75446" y="50863"/>
                  <a:pt x="75257" y="48945"/>
                  <a:pt x="74848" y="47059"/>
                </a:cubicBezTo>
                <a:lnTo>
                  <a:pt x="70384" y="4495"/>
                </a:lnTo>
                <a:cubicBezTo>
                  <a:pt x="70133" y="1949"/>
                  <a:pt x="67964" y="0"/>
                  <a:pt x="65386" y="0"/>
                </a:cubicBezTo>
                <a:cubicBezTo>
                  <a:pt x="62808" y="0"/>
                  <a:pt x="60639" y="1949"/>
                  <a:pt x="60388" y="4527"/>
                </a:cubicBezTo>
                <a:lnTo>
                  <a:pt x="56113" y="47122"/>
                </a:lnTo>
                <a:cubicBezTo>
                  <a:pt x="55924" y="48914"/>
                  <a:pt x="54415" y="50297"/>
                  <a:pt x="52623" y="50297"/>
                </a:cubicBezTo>
                <a:cubicBezTo>
                  <a:pt x="50800" y="50297"/>
                  <a:pt x="49291" y="48914"/>
                  <a:pt x="49102" y="47091"/>
                </a:cubicBezTo>
                <a:lnTo>
                  <a:pt x="45236" y="4590"/>
                </a:lnTo>
                <a:cubicBezTo>
                  <a:pt x="45016" y="1980"/>
                  <a:pt x="42847" y="0"/>
                  <a:pt x="40238" y="0"/>
                </a:cubicBezTo>
                <a:cubicBezTo>
                  <a:pt x="37628" y="0"/>
                  <a:pt x="35459" y="1980"/>
                  <a:pt x="35239" y="4590"/>
                </a:cubicBezTo>
                <a:lnTo>
                  <a:pt x="31373" y="47091"/>
                </a:lnTo>
                <a:cubicBezTo>
                  <a:pt x="31216" y="48914"/>
                  <a:pt x="29675" y="50297"/>
                  <a:pt x="27852" y="50297"/>
                </a:cubicBezTo>
                <a:cubicBezTo>
                  <a:pt x="26029" y="50297"/>
                  <a:pt x="24520" y="48914"/>
                  <a:pt x="24363" y="47122"/>
                </a:cubicBezTo>
                <a:lnTo>
                  <a:pt x="20087" y="4527"/>
                </a:lnTo>
                <a:close/>
                <a:moveTo>
                  <a:pt x="140832" y="0"/>
                </a:moveTo>
                <a:cubicBezTo>
                  <a:pt x="135802" y="0"/>
                  <a:pt x="100594" y="10059"/>
                  <a:pt x="100594" y="55327"/>
                </a:cubicBezTo>
                <a:lnTo>
                  <a:pt x="100594" y="90535"/>
                </a:lnTo>
                <a:cubicBezTo>
                  <a:pt x="100594" y="101631"/>
                  <a:pt x="109616" y="110653"/>
                  <a:pt x="120713" y="110653"/>
                </a:cubicBezTo>
                <a:lnTo>
                  <a:pt x="130772" y="110653"/>
                </a:lnTo>
                <a:lnTo>
                  <a:pt x="130772" y="150891"/>
                </a:lnTo>
                <a:cubicBezTo>
                  <a:pt x="130772" y="156455"/>
                  <a:pt x="135268" y="160950"/>
                  <a:pt x="140832" y="160950"/>
                </a:cubicBezTo>
                <a:cubicBezTo>
                  <a:pt x="146396" y="160950"/>
                  <a:pt x="150891" y="156455"/>
                  <a:pt x="150891" y="150891"/>
                </a:cubicBezTo>
                <a:lnTo>
                  <a:pt x="150891" y="10059"/>
                </a:lnTo>
                <a:cubicBezTo>
                  <a:pt x="150891" y="4495"/>
                  <a:pt x="146396" y="0"/>
                  <a:pt x="140832" y="0"/>
                </a:cubicBezTo>
                <a:close/>
              </a:path>
            </a:pathLst>
          </a:custGeom>
          <a:solidFill>
            <a:srgbClr val="E8A87C"/>
          </a:solidFill>
          <a:ln/>
        </p:spPr>
      </p:sp>
      <p:sp>
        <p:nvSpPr>
          <p:cNvPr id="80" name="Text 78"/>
          <p:cNvSpPr/>
          <p:nvPr/>
        </p:nvSpPr>
        <p:spPr>
          <a:xfrm>
            <a:off x="9718706" y="6019549"/>
            <a:ext cx="1094463" cy="22533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41" b="1" dirty="0">
                <a:solidFill>
                  <a:srgbClr val="FFFBF5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Mese și Gustări</a:t>
            </a:r>
            <a:endParaRPr lang="en-US" sz="1600" dirty="0"/>
          </a:p>
        </p:txBody>
      </p:sp>
      <p:sp>
        <p:nvSpPr>
          <p:cNvPr id="81" name="Text 79"/>
          <p:cNvSpPr/>
          <p:nvPr/>
        </p:nvSpPr>
        <p:spPr>
          <a:xfrm>
            <a:off x="9453138" y="6309259"/>
            <a:ext cx="2317687" cy="38628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14" dirty="0">
                <a:solidFill>
                  <a:srgbClr val="FFFBF5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Mic dejun, prânz și gustare asigurate, cu meniu adaptat nevoilor copiilor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BF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38667" y="338667"/>
            <a:ext cx="11717867" cy="4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80000"/>
              </a:lnSpc>
            </a:pPr>
            <a:r>
              <a:rPr lang="en-US" sz="3200" b="1" dirty="0">
                <a:solidFill>
                  <a:srgbClr val="4A403A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Activități Opționale și Extracurriculare</a:t>
            </a:r>
            <a:endParaRPr lang="en-US" sz="1600" dirty="0"/>
          </a:p>
        </p:txBody>
      </p:sp>
      <p:sp>
        <p:nvSpPr>
          <p:cNvPr id="3" name="Shape 1"/>
          <p:cNvSpPr/>
          <p:nvPr/>
        </p:nvSpPr>
        <p:spPr>
          <a:xfrm>
            <a:off x="338667" y="846667"/>
            <a:ext cx="1083733" cy="67733"/>
          </a:xfrm>
          <a:custGeom>
            <a:avLst/>
            <a:gdLst/>
            <a:ahLst/>
            <a:cxnLst/>
            <a:rect l="l" t="t" r="r" b="b"/>
            <a:pathLst>
              <a:path w="1083733" h="67733">
                <a:moveTo>
                  <a:pt x="33867" y="0"/>
                </a:moveTo>
                <a:lnTo>
                  <a:pt x="1049867" y="0"/>
                </a:lnTo>
                <a:cubicBezTo>
                  <a:pt x="1068571" y="0"/>
                  <a:pt x="1083733" y="15163"/>
                  <a:pt x="1083733" y="33867"/>
                </a:cubicBezTo>
                <a:lnTo>
                  <a:pt x="1083733" y="33867"/>
                </a:lnTo>
                <a:cubicBezTo>
                  <a:pt x="1083733" y="52571"/>
                  <a:pt x="1068571" y="67733"/>
                  <a:pt x="1049867" y="67733"/>
                </a:cubicBezTo>
                <a:lnTo>
                  <a:pt x="33867" y="67733"/>
                </a:lnTo>
                <a:cubicBezTo>
                  <a:pt x="15175" y="67733"/>
                  <a:pt x="0" y="52558"/>
                  <a:pt x="0" y="33867"/>
                </a:cubicBezTo>
                <a:lnTo>
                  <a:pt x="0" y="33867"/>
                </a:lnTo>
                <a:cubicBezTo>
                  <a:pt x="0" y="15175"/>
                  <a:pt x="15175" y="0"/>
                  <a:pt x="33867" y="0"/>
                </a:cubicBezTo>
                <a:close/>
              </a:path>
            </a:pathLst>
          </a:custGeom>
          <a:solidFill>
            <a:srgbClr val="E8A87C"/>
          </a:solidFill>
          <a:ln/>
        </p:spPr>
      </p:sp>
      <p:sp>
        <p:nvSpPr>
          <p:cNvPr id="4" name="Text 2"/>
          <p:cNvSpPr/>
          <p:nvPr/>
        </p:nvSpPr>
        <p:spPr>
          <a:xfrm>
            <a:off x="338667" y="982133"/>
            <a:ext cx="11599333" cy="2370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333" dirty="0">
                <a:solidFill>
                  <a:srgbClr val="4A403A">
                    <a:alpha val="70000"/>
                  </a:srgbClr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Cluburi, ateliere și programe tematice pentru dezvoltarea armonioasă a copiilor</a:t>
            </a:r>
            <a:endParaRPr lang="en-US" sz="1600" dirty="0"/>
          </a:p>
        </p:txBody>
      </p:sp>
      <p:sp>
        <p:nvSpPr>
          <p:cNvPr id="5" name="Shape 3"/>
          <p:cNvSpPr/>
          <p:nvPr/>
        </p:nvSpPr>
        <p:spPr>
          <a:xfrm>
            <a:off x="347133" y="1430867"/>
            <a:ext cx="5655733" cy="1769533"/>
          </a:xfrm>
          <a:custGeom>
            <a:avLst/>
            <a:gdLst/>
            <a:ahLst/>
            <a:cxnLst/>
            <a:rect l="l" t="t" r="r" b="b"/>
            <a:pathLst>
              <a:path w="5655733" h="1769533">
                <a:moveTo>
                  <a:pt x="203196" y="0"/>
                </a:moveTo>
                <a:lnTo>
                  <a:pt x="5452538" y="0"/>
                </a:lnTo>
                <a:cubicBezTo>
                  <a:pt x="5564760" y="0"/>
                  <a:pt x="5655733" y="90974"/>
                  <a:pt x="5655733" y="203196"/>
                </a:cubicBezTo>
                <a:lnTo>
                  <a:pt x="5655733" y="1566338"/>
                </a:lnTo>
                <a:cubicBezTo>
                  <a:pt x="5655733" y="1678560"/>
                  <a:pt x="5564760" y="1769533"/>
                  <a:pt x="5452538" y="1769533"/>
                </a:cubicBezTo>
                <a:lnTo>
                  <a:pt x="203196" y="1769533"/>
                </a:lnTo>
                <a:cubicBezTo>
                  <a:pt x="90974" y="1769533"/>
                  <a:pt x="0" y="1678560"/>
                  <a:pt x="0" y="1566338"/>
                </a:cubicBezTo>
                <a:lnTo>
                  <a:pt x="0" y="203196"/>
                </a:lnTo>
                <a:cubicBezTo>
                  <a:pt x="0" y="91049"/>
                  <a:pt x="91049" y="0"/>
                  <a:pt x="203196" y="0"/>
                </a:cubicBezTo>
                <a:close/>
              </a:path>
            </a:pathLst>
          </a:custGeom>
          <a:gradFill rotWithShape="1" flip="none">
            <a:gsLst>
              <a:gs pos="0">
                <a:srgbClr val="85CDCA">
                  <a:alpha val="20000"/>
                </a:srgbClr>
              </a:gs>
              <a:gs pos="100000">
                <a:srgbClr val="85CDCA">
                  <a:alpha val="5000"/>
                </a:srgbClr>
              </a:gs>
            </a:gsLst>
            <a:lin ang="2700000" scaled="1"/>
          </a:gradFill>
          <a:ln w="25400">
            <a:solidFill>
              <a:srgbClr val="85CDCA">
                <a:alpha val="30196"/>
              </a:srgbClr>
            </a:solidFill>
            <a:prstDash val="solid"/>
          </a:ln>
          <a:effectLst>
            <a:outerShdw sx="100000" sy="100000" kx="0" ky="0" algn="bl" rotWithShape="0" blurRad="127000" dist="84667" dir="5400000">
              <a:srgbClr val="000000">
                <a:alpha val="10196"/>
              </a:srgbClr>
            </a:outerShdw>
          </a:effectLst>
        </p:spPr>
      </p:sp>
      <p:sp>
        <p:nvSpPr>
          <p:cNvPr id="6" name="Shape 4"/>
          <p:cNvSpPr/>
          <p:nvPr/>
        </p:nvSpPr>
        <p:spPr>
          <a:xfrm>
            <a:off x="524933" y="1608667"/>
            <a:ext cx="474133" cy="474133"/>
          </a:xfrm>
          <a:custGeom>
            <a:avLst/>
            <a:gdLst/>
            <a:ahLst/>
            <a:cxnLst/>
            <a:rect l="l" t="t" r="r" b="b"/>
            <a:pathLst>
              <a:path w="474133" h="474133">
                <a:moveTo>
                  <a:pt x="237067" y="0"/>
                </a:moveTo>
                <a:lnTo>
                  <a:pt x="237067" y="0"/>
                </a:lnTo>
                <a:cubicBezTo>
                  <a:pt x="367907" y="0"/>
                  <a:pt x="474133" y="106226"/>
                  <a:pt x="474133" y="237067"/>
                </a:cubicBezTo>
                <a:lnTo>
                  <a:pt x="474133" y="237067"/>
                </a:lnTo>
                <a:cubicBezTo>
                  <a:pt x="474133" y="367907"/>
                  <a:pt x="367907" y="474133"/>
                  <a:pt x="237067" y="474133"/>
                </a:cubicBezTo>
                <a:lnTo>
                  <a:pt x="237067" y="474133"/>
                </a:lnTo>
                <a:cubicBezTo>
                  <a:pt x="106226" y="474133"/>
                  <a:pt x="0" y="367907"/>
                  <a:pt x="0" y="237067"/>
                </a:cubicBezTo>
                <a:lnTo>
                  <a:pt x="0" y="237067"/>
                </a:lnTo>
                <a:cubicBezTo>
                  <a:pt x="0" y="106226"/>
                  <a:pt x="106226" y="0"/>
                  <a:pt x="237067" y="0"/>
                </a:cubicBezTo>
                <a:close/>
              </a:path>
            </a:pathLst>
          </a:custGeom>
          <a:solidFill>
            <a:srgbClr val="85CDCA"/>
          </a:solidFill>
          <a:ln/>
        </p:spPr>
      </p:sp>
      <p:sp>
        <p:nvSpPr>
          <p:cNvPr id="7" name="Shape 5"/>
          <p:cNvSpPr/>
          <p:nvPr/>
        </p:nvSpPr>
        <p:spPr>
          <a:xfrm>
            <a:off x="660400" y="1744133"/>
            <a:ext cx="203200" cy="203200"/>
          </a:xfrm>
          <a:custGeom>
            <a:avLst/>
            <a:gdLst/>
            <a:ahLst/>
            <a:cxnLst/>
            <a:rect l="l" t="t" r="r" b="b"/>
            <a:pathLst>
              <a:path w="203200" h="203200">
                <a:moveTo>
                  <a:pt x="187047" y="2659"/>
                </a:moveTo>
                <a:cubicBezTo>
                  <a:pt x="189587" y="238"/>
                  <a:pt x="193278" y="-635"/>
                  <a:pt x="196691" y="476"/>
                </a:cubicBezTo>
                <a:cubicBezTo>
                  <a:pt x="200581" y="1786"/>
                  <a:pt x="203200" y="5437"/>
                  <a:pt x="203200" y="9525"/>
                </a:cubicBezTo>
                <a:lnTo>
                  <a:pt x="203200" y="83701"/>
                </a:lnTo>
                <a:cubicBezTo>
                  <a:pt x="203200" y="135771"/>
                  <a:pt x="160298" y="177800"/>
                  <a:pt x="108426" y="177800"/>
                </a:cubicBezTo>
                <a:cubicBezTo>
                  <a:pt x="77867" y="177800"/>
                  <a:pt x="51514" y="158155"/>
                  <a:pt x="41950" y="130691"/>
                </a:cubicBezTo>
                <a:cubicBezTo>
                  <a:pt x="27900" y="142915"/>
                  <a:pt x="19050" y="160893"/>
                  <a:pt x="19050" y="180975"/>
                </a:cubicBezTo>
                <a:cubicBezTo>
                  <a:pt x="19050" y="186253"/>
                  <a:pt x="14803" y="190500"/>
                  <a:pt x="9525" y="190500"/>
                </a:cubicBezTo>
                <a:cubicBezTo>
                  <a:pt x="4247" y="190500"/>
                  <a:pt x="0" y="186253"/>
                  <a:pt x="0" y="180975"/>
                </a:cubicBezTo>
                <a:cubicBezTo>
                  <a:pt x="0" y="151249"/>
                  <a:pt x="15161" y="125055"/>
                  <a:pt x="38140" y="109657"/>
                </a:cubicBezTo>
                <a:cubicBezTo>
                  <a:pt x="52149" y="100290"/>
                  <a:pt x="68858" y="95250"/>
                  <a:pt x="85725" y="95250"/>
                </a:cubicBezTo>
                <a:lnTo>
                  <a:pt x="117475" y="95250"/>
                </a:lnTo>
                <a:cubicBezTo>
                  <a:pt x="122753" y="95250"/>
                  <a:pt x="127000" y="91003"/>
                  <a:pt x="127000" y="85725"/>
                </a:cubicBezTo>
                <a:cubicBezTo>
                  <a:pt x="127000" y="80447"/>
                  <a:pt x="122753" y="76200"/>
                  <a:pt x="117475" y="76200"/>
                </a:cubicBezTo>
                <a:lnTo>
                  <a:pt x="85725" y="76200"/>
                </a:lnTo>
                <a:cubicBezTo>
                  <a:pt x="69969" y="76200"/>
                  <a:pt x="55047" y="79693"/>
                  <a:pt x="41672" y="85923"/>
                </a:cubicBezTo>
                <a:cubicBezTo>
                  <a:pt x="50919" y="58142"/>
                  <a:pt x="77073" y="38100"/>
                  <a:pt x="107950" y="38100"/>
                </a:cubicBezTo>
                <a:cubicBezTo>
                  <a:pt x="134302" y="38100"/>
                  <a:pt x="153908" y="29329"/>
                  <a:pt x="166965" y="20638"/>
                </a:cubicBezTo>
                <a:cubicBezTo>
                  <a:pt x="174585" y="15558"/>
                  <a:pt x="181054" y="9485"/>
                  <a:pt x="187087" y="2659"/>
                </a:cubicBezTo>
                <a:close/>
              </a:path>
            </a:pathLst>
          </a:custGeom>
          <a:solidFill>
            <a:srgbClr val="FFFFFF"/>
          </a:solidFill>
          <a:ln/>
        </p:spPr>
      </p:sp>
      <p:sp>
        <p:nvSpPr>
          <p:cNvPr id="8" name="Text 6"/>
          <p:cNvSpPr/>
          <p:nvPr/>
        </p:nvSpPr>
        <p:spPr>
          <a:xfrm>
            <a:off x="1100667" y="1727200"/>
            <a:ext cx="2836333" cy="2370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333" b="1" dirty="0">
                <a:solidFill>
                  <a:srgbClr val="4A403A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Împreună pentru natură și prietenie</a:t>
            </a:r>
            <a:endParaRPr lang="en-US" sz="1600" dirty="0"/>
          </a:p>
        </p:txBody>
      </p:sp>
      <p:sp>
        <p:nvSpPr>
          <p:cNvPr id="9" name="Text 7"/>
          <p:cNvSpPr/>
          <p:nvPr/>
        </p:nvSpPr>
        <p:spPr>
          <a:xfrm>
            <a:off x="524933" y="2184400"/>
            <a:ext cx="5376333" cy="4995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4A403A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Activități de ecologie, protecția mediului și dezvoltarea relațiilor sociale prin proiecte de grup.</a:t>
            </a:r>
            <a:endParaRPr lang="en-US" sz="1600" dirty="0"/>
          </a:p>
        </p:txBody>
      </p:sp>
      <p:sp>
        <p:nvSpPr>
          <p:cNvPr id="10" name="Shape 8"/>
          <p:cNvSpPr/>
          <p:nvPr/>
        </p:nvSpPr>
        <p:spPr>
          <a:xfrm>
            <a:off x="524933" y="2781300"/>
            <a:ext cx="668867" cy="237067"/>
          </a:xfrm>
          <a:custGeom>
            <a:avLst/>
            <a:gdLst/>
            <a:ahLst/>
            <a:cxnLst/>
            <a:rect l="l" t="t" r="r" b="b"/>
            <a:pathLst>
              <a:path w="668867" h="237067">
                <a:moveTo>
                  <a:pt x="118533" y="0"/>
                </a:moveTo>
                <a:lnTo>
                  <a:pt x="550333" y="0"/>
                </a:lnTo>
                <a:cubicBezTo>
                  <a:pt x="615797" y="0"/>
                  <a:pt x="668867" y="53069"/>
                  <a:pt x="668867" y="118533"/>
                </a:cubicBezTo>
                <a:lnTo>
                  <a:pt x="668867" y="118533"/>
                </a:lnTo>
                <a:cubicBezTo>
                  <a:pt x="668867" y="183997"/>
                  <a:pt x="615797" y="237067"/>
                  <a:pt x="550333" y="237067"/>
                </a:cubicBezTo>
                <a:lnTo>
                  <a:pt x="118533" y="237067"/>
                </a:lnTo>
                <a:cubicBezTo>
                  <a:pt x="53113" y="237067"/>
                  <a:pt x="0" y="183954"/>
                  <a:pt x="0" y="118533"/>
                </a:cubicBezTo>
                <a:lnTo>
                  <a:pt x="0" y="118533"/>
                </a:lnTo>
                <a:cubicBezTo>
                  <a:pt x="0" y="53113"/>
                  <a:pt x="53113" y="0"/>
                  <a:pt x="118533" y="0"/>
                </a:cubicBezTo>
                <a:close/>
              </a:path>
            </a:pathLst>
          </a:custGeom>
          <a:solidFill>
            <a:srgbClr val="FFFFFF">
              <a:alpha val="70196"/>
            </a:srgbClr>
          </a:solidFill>
          <a:ln/>
        </p:spPr>
      </p:sp>
      <p:sp>
        <p:nvSpPr>
          <p:cNvPr id="11" name="Text 9"/>
          <p:cNvSpPr/>
          <p:nvPr/>
        </p:nvSpPr>
        <p:spPr>
          <a:xfrm>
            <a:off x="524933" y="2781300"/>
            <a:ext cx="728133" cy="237067"/>
          </a:xfrm>
          <a:prstGeom prst="rect">
            <a:avLst/>
          </a:prstGeom>
          <a:noFill/>
          <a:ln/>
        </p:spPr>
        <p:txBody>
          <a:bodyPr wrap="square" lIns="101600" tIns="33867" rIns="101600" bIns="33867" rtlCol="0" anchor="ctr"/>
          <a:lstStyle/>
          <a:p>
            <a:pPr>
              <a:lnSpc>
                <a:spcPct val="120000"/>
              </a:lnSpc>
            </a:pPr>
            <a:r>
              <a:rPr lang="en-US" sz="933" b="1" dirty="0">
                <a:solidFill>
                  <a:srgbClr val="4A403A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Ecologie</a:t>
            </a:r>
            <a:endParaRPr lang="en-US" sz="1600" dirty="0"/>
          </a:p>
        </p:txBody>
      </p:sp>
      <p:sp>
        <p:nvSpPr>
          <p:cNvPr id="12" name="Shape 10"/>
          <p:cNvSpPr/>
          <p:nvPr/>
        </p:nvSpPr>
        <p:spPr>
          <a:xfrm>
            <a:off x="1259483" y="2781300"/>
            <a:ext cx="685800" cy="237067"/>
          </a:xfrm>
          <a:custGeom>
            <a:avLst/>
            <a:gdLst/>
            <a:ahLst/>
            <a:cxnLst/>
            <a:rect l="l" t="t" r="r" b="b"/>
            <a:pathLst>
              <a:path w="685800" h="237067">
                <a:moveTo>
                  <a:pt x="118533" y="0"/>
                </a:moveTo>
                <a:lnTo>
                  <a:pt x="567267" y="0"/>
                </a:lnTo>
                <a:cubicBezTo>
                  <a:pt x="632731" y="0"/>
                  <a:pt x="685800" y="53069"/>
                  <a:pt x="685800" y="118533"/>
                </a:cubicBezTo>
                <a:lnTo>
                  <a:pt x="685800" y="118533"/>
                </a:lnTo>
                <a:cubicBezTo>
                  <a:pt x="685800" y="183997"/>
                  <a:pt x="632731" y="237067"/>
                  <a:pt x="567267" y="237067"/>
                </a:cubicBezTo>
                <a:lnTo>
                  <a:pt x="118533" y="237067"/>
                </a:lnTo>
                <a:cubicBezTo>
                  <a:pt x="53113" y="237067"/>
                  <a:pt x="0" y="183954"/>
                  <a:pt x="0" y="118533"/>
                </a:cubicBezTo>
                <a:lnTo>
                  <a:pt x="0" y="118533"/>
                </a:lnTo>
                <a:cubicBezTo>
                  <a:pt x="0" y="53113"/>
                  <a:pt x="53113" y="0"/>
                  <a:pt x="118533" y="0"/>
                </a:cubicBezTo>
                <a:close/>
              </a:path>
            </a:pathLst>
          </a:custGeom>
          <a:solidFill>
            <a:srgbClr val="FFFFFF">
              <a:alpha val="70196"/>
            </a:srgbClr>
          </a:solidFill>
          <a:ln/>
        </p:spPr>
      </p:sp>
      <p:sp>
        <p:nvSpPr>
          <p:cNvPr id="13" name="Text 11"/>
          <p:cNvSpPr/>
          <p:nvPr/>
        </p:nvSpPr>
        <p:spPr>
          <a:xfrm>
            <a:off x="1259483" y="2781300"/>
            <a:ext cx="745067" cy="237067"/>
          </a:xfrm>
          <a:prstGeom prst="rect">
            <a:avLst/>
          </a:prstGeom>
          <a:noFill/>
          <a:ln/>
        </p:spPr>
        <p:txBody>
          <a:bodyPr wrap="square" lIns="101600" tIns="33867" rIns="101600" bIns="33867" rtlCol="0" anchor="ctr"/>
          <a:lstStyle/>
          <a:p>
            <a:pPr>
              <a:lnSpc>
                <a:spcPct val="120000"/>
              </a:lnSpc>
            </a:pPr>
            <a:r>
              <a:rPr lang="en-US" sz="933" b="1" dirty="0">
                <a:solidFill>
                  <a:srgbClr val="4A403A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Prietenie</a:t>
            </a:r>
            <a:endParaRPr lang="en-US" sz="1600" dirty="0"/>
          </a:p>
        </p:txBody>
      </p:sp>
      <p:sp>
        <p:nvSpPr>
          <p:cNvPr id="14" name="Shape 12"/>
          <p:cNvSpPr/>
          <p:nvPr/>
        </p:nvSpPr>
        <p:spPr>
          <a:xfrm>
            <a:off x="6189133" y="1430867"/>
            <a:ext cx="5655733" cy="1769533"/>
          </a:xfrm>
          <a:custGeom>
            <a:avLst/>
            <a:gdLst/>
            <a:ahLst/>
            <a:cxnLst/>
            <a:rect l="l" t="t" r="r" b="b"/>
            <a:pathLst>
              <a:path w="5655733" h="1769533">
                <a:moveTo>
                  <a:pt x="203196" y="0"/>
                </a:moveTo>
                <a:lnTo>
                  <a:pt x="5452538" y="0"/>
                </a:lnTo>
                <a:cubicBezTo>
                  <a:pt x="5564760" y="0"/>
                  <a:pt x="5655733" y="90974"/>
                  <a:pt x="5655733" y="203196"/>
                </a:cubicBezTo>
                <a:lnTo>
                  <a:pt x="5655733" y="1566338"/>
                </a:lnTo>
                <a:cubicBezTo>
                  <a:pt x="5655733" y="1678560"/>
                  <a:pt x="5564760" y="1769533"/>
                  <a:pt x="5452538" y="1769533"/>
                </a:cubicBezTo>
                <a:lnTo>
                  <a:pt x="203196" y="1769533"/>
                </a:lnTo>
                <a:cubicBezTo>
                  <a:pt x="90974" y="1769533"/>
                  <a:pt x="0" y="1678560"/>
                  <a:pt x="0" y="1566338"/>
                </a:cubicBezTo>
                <a:lnTo>
                  <a:pt x="0" y="203196"/>
                </a:lnTo>
                <a:cubicBezTo>
                  <a:pt x="0" y="91049"/>
                  <a:pt x="91049" y="0"/>
                  <a:pt x="203196" y="0"/>
                </a:cubicBezTo>
                <a:close/>
              </a:path>
            </a:pathLst>
          </a:custGeom>
          <a:gradFill rotWithShape="1" flip="none">
            <a:gsLst>
              <a:gs pos="0">
                <a:srgbClr val="C38D9E">
                  <a:alpha val="20000"/>
                </a:srgbClr>
              </a:gs>
              <a:gs pos="100000">
                <a:srgbClr val="C38D9E">
                  <a:alpha val="5000"/>
                </a:srgbClr>
              </a:gs>
            </a:gsLst>
            <a:lin ang="2700000" scaled="1"/>
          </a:gradFill>
          <a:ln w="25400">
            <a:solidFill>
              <a:srgbClr val="C38D9E">
                <a:alpha val="30196"/>
              </a:srgbClr>
            </a:solidFill>
            <a:prstDash val="solid"/>
          </a:ln>
          <a:effectLst>
            <a:outerShdw sx="100000" sy="100000" kx="0" ky="0" algn="bl" rotWithShape="0" blurRad="127000" dist="84667" dir="5400000">
              <a:srgbClr val="000000">
                <a:alpha val="10196"/>
              </a:srgbClr>
            </a:outerShdw>
          </a:effectLst>
        </p:spPr>
      </p:sp>
      <p:sp>
        <p:nvSpPr>
          <p:cNvPr id="15" name="Shape 13"/>
          <p:cNvSpPr/>
          <p:nvPr/>
        </p:nvSpPr>
        <p:spPr>
          <a:xfrm>
            <a:off x="6366933" y="1608667"/>
            <a:ext cx="474133" cy="474133"/>
          </a:xfrm>
          <a:custGeom>
            <a:avLst/>
            <a:gdLst/>
            <a:ahLst/>
            <a:cxnLst/>
            <a:rect l="l" t="t" r="r" b="b"/>
            <a:pathLst>
              <a:path w="474133" h="474133">
                <a:moveTo>
                  <a:pt x="237067" y="0"/>
                </a:moveTo>
                <a:lnTo>
                  <a:pt x="237067" y="0"/>
                </a:lnTo>
                <a:cubicBezTo>
                  <a:pt x="367907" y="0"/>
                  <a:pt x="474133" y="106226"/>
                  <a:pt x="474133" y="237067"/>
                </a:cubicBezTo>
                <a:lnTo>
                  <a:pt x="474133" y="237067"/>
                </a:lnTo>
                <a:cubicBezTo>
                  <a:pt x="474133" y="367907"/>
                  <a:pt x="367907" y="474133"/>
                  <a:pt x="237067" y="474133"/>
                </a:cubicBezTo>
                <a:lnTo>
                  <a:pt x="237067" y="474133"/>
                </a:lnTo>
                <a:cubicBezTo>
                  <a:pt x="106226" y="474133"/>
                  <a:pt x="0" y="367907"/>
                  <a:pt x="0" y="237067"/>
                </a:cubicBezTo>
                <a:lnTo>
                  <a:pt x="0" y="237067"/>
                </a:lnTo>
                <a:cubicBezTo>
                  <a:pt x="0" y="106226"/>
                  <a:pt x="106226" y="0"/>
                  <a:pt x="237067" y="0"/>
                </a:cubicBezTo>
                <a:close/>
              </a:path>
            </a:pathLst>
          </a:custGeom>
          <a:solidFill>
            <a:srgbClr val="C38D9E"/>
          </a:solidFill>
          <a:ln/>
        </p:spPr>
      </p:sp>
      <p:sp>
        <p:nvSpPr>
          <p:cNvPr id="16" name="Shape 14"/>
          <p:cNvSpPr/>
          <p:nvPr/>
        </p:nvSpPr>
        <p:spPr>
          <a:xfrm>
            <a:off x="6502400" y="1744133"/>
            <a:ext cx="203200" cy="203200"/>
          </a:xfrm>
          <a:custGeom>
            <a:avLst/>
            <a:gdLst/>
            <a:ahLst/>
            <a:cxnLst/>
            <a:rect l="l" t="t" r="r" b="b"/>
            <a:pathLst>
              <a:path w="203200" h="203200">
                <a:moveTo>
                  <a:pt x="101600" y="203200"/>
                </a:moveTo>
                <a:cubicBezTo>
                  <a:pt x="157675" y="203200"/>
                  <a:pt x="203200" y="157675"/>
                  <a:pt x="203200" y="101600"/>
                </a:cubicBezTo>
                <a:cubicBezTo>
                  <a:pt x="203200" y="45525"/>
                  <a:pt x="157675" y="0"/>
                  <a:pt x="101600" y="0"/>
                </a:cubicBezTo>
                <a:cubicBezTo>
                  <a:pt x="45525" y="0"/>
                  <a:pt x="0" y="45525"/>
                  <a:pt x="0" y="101600"/>
                </a:cubicBezTo>
                <a:cubicBezTo>
                  <a:pt x="0" y="157675"/>
                  <a:pt x="45525" y="203200"/>
                  <a:pt x="101600" y="203200"/>
                </a:cubicBezTo>
                <a:close/>
                <a:moveTo>
                  <a:pt x="65643" y="127754"/>
                </a:moveTo>
                <a:cubicBezTo>
                  <a:pt x="73739" y="138867"/>
                  <a:pt x="86836" y="146050"/>
                  <a:pt x="101600" y="146050"/>
                </a:cubicBezTo>
                <a:cubicBezTo>
                  <a:pt x="116364" y="146050"/>
                  <a:pt x="129461" y="138867"/>
                  <a:pt x="137557" y="127754"/>
                </a:cubicBezTo>
                <a:cubicBezTo>
                  <a:pt x="140653" y="123507"/>
                  <a:pt x="146606" y="122555"/>
                  <a:pt x="150852" y="125651"/>
                </a:cubicBezTo>
                <a:cubicBezTo>
                  <a:pt x="155099" y="128746"/>
                  <a:pt x="156051" y="134699"/>
                  <a:pt x="152956" y="138946"/>
                </a:cubicBezTo>
                <a:cubicBezTo>
                  <a:pt x="141407" y="154781"/>
                  <a:pt x="122714" y="165100"/>
                  <a:pt x="101600" y="165100"/>
                </a:cubicBezTo>
                <a:cubicBezTo>
                  <a:pt x="80486" y="165100"/>
                  <a:pt x="61793" y="154781"/>
                  <a:pt x="50244" y="138946"/>
                </a:cubicBezTo>
                <a:cubicBezTo>
                  <a:pt x="47149" y="134699"/>
                  <a:pt x="48101" y="128746"/>
                  <a:pt x="52348" y="125651"/>
                </a:cubicBezTo>
                <a:cubicBezTo>
                  <a:pt x="56594" y="122555"/>
                  <a:pt x="62547" y="123508"/>
                  <a:pt x="65643" y="127754"/>
                </a:cubicBezTo>
                <a:close/>
                <a:moveTo>
                  <a:pt x="57150" y="82550"/>
                </a:moveTo>
                <a:cubicBezTo>
                  <a:pt x="57150" y="75541"/>
                  <a:pt x="62841" y="69850"/>
                  <a:pt x="69850" y="69850"/>
                </a:cubicBezTo>
                <a:cubicBezTo>
                  <a:pt x="76859" y="69850"/>
                  <a:pt x="82550" y="75541"/>
                  <a:pt x="82550" y="82550"/>
                </a:cubicBezTo>
                <a:cubicBezTo>
                  <a:pt x="82550" y="89559"/>
                  <a:pt x="76859" y="95250"/>
                  <a:pt x="69850" y="95250"/>
                </a:cubicBezTo>
                <a:cubicBezTo>
                  <a:pt x="62841" y="95250"/>
                  <a:pt x="57150" y="89559"/>
                  <a:pt x="57150" y="82550"/>
                </a:cubicBezTo>
                <a:close/>
                <a:moveTo>
                  <a:pt x="133350" y="69850"/>
                </a:moveTo>
                <a:cubicBezTo>
                  <a:pt x="140359" y="69850"/>
                  <a:pt x="146050" y="75541"/>
                  <a:pt x="146050" y="82550"/>
                </a:cubicBezTo>
                <a:cubicBezTo>
                  <a:pt x="146050" y="89559"/>
                  <a:pt x="140359" y="95250"/>
                  <a:pt x="133350" y="95250"/>
                </a:cubicBezTo>
                <a:cubicBezTo>
                  <a:pt x="126341" y="95250"/>
                  <a:pt x="120650" y="89559"/>
                  <a:pt x="120650" y="82550"/>
                </a:cubicBezTo>
                <a:cubicBezTo>
                  <a:pt x="120650" y="75541"/>
                  <a:pt x="126341" y="69850"/>
                  <a:pt x="133350" y="69850"/>
                </a:cubicBezTo>
                <a:close/>
              </a:path>
            </a:pathLst>
          </a:custGeom>
          <a:solidFill>
            <a:srgbClr val="FFFFFF"/>
          </a:solidFill>
          <a:ln/>
        </p:spPr>
      </p:sp>
      <p:sp>
        <p:nvSpPr>
          <p:cNvPr id="17" name="Text 15"/>
          <p:cNvSpPr/>
          <p:nvPr/>
        </p:nvSpPr>
        <p:spPr>
          <a:xfrm>
            <a:off x="6942667" y="1727200"/>
            <a:ext cx="1608667" cy="2370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333" b="1" dirty="0">
                <a:solidFill>
                  <a:srgbClr val="4A403A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Cu emoțiile la joacă</a:t>
            </a:r>
            <a:endParaRPr lang="en-US" sz="1600" dirty="0"/>
          </a:p>
        </p:txBody>
      </p:sp>
      <p:sp>
        <p:nvSpPr>
          <p:cNvPr id="18" name="Text 16"/>
          <p:cNvSpPr/>
          <p:nvPr/>
        </p:nvSpPr>
        <p:spPr>
          <a:xfrm>
            <a:off x="6366933" y="2184400"/>
            <a:ext cx="5376333" cy="4995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4A403A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Dezvoltarea inteligenței emoționale, recunoașterea și gestionarea emoțiilor într-un mod sănătos.</a:t>
            </a:r>
            <a:endParaRPr lang="en-US" sz="1600" dirty="0"/>
          </a:p>
        </p:txBody>
      </p:sp>
      <p:sp>
        <p:nvSpPr>
          <p:cNvPr id="19" name="Shape 17"/>
          <p:cNvSpPr/>
          <p:nvPr/>
        </p:nvSpPr>
        <p:spPr>
          <a:xfrm>
            <a:off x="6366933" y="2781300"/>
            <a:ext cx="541867" cy="237067"/>
          </a:xfrm>
          <a:custGeom>
            <a:avLst/>
            <a:gdLst/>
            <a:ahLst/>
            <a:cxnLst/>
            <a:rect l="l" t="t" r="r" b="b"/>
            <a:pathLst>
              <a:path w="541867" h="237067">
                <a:moveTo>
                  <a:pt x="118533" y="0"/>
                </a:moveTo>
                <a:lnTo>
                  <a:pt x="423333" y="0"/>
                </a:lnTo>
                <a:cubicBezTo>
                  <a:pt x="488797" y="0"/>
                  <a:pt x="541867" y="53069"/>
                  <a:pt x="541867" y="118533"/>
                </a:cubicBezTo>
                <a:lnTo>
                  <a:pt x="541867" y="118533"/>
                </a:lnTo>
                <a:cubicBezTo>
                  <a:pt x="541867" y="183997"/>
                  <a:pt x="488797" y="237067"/>
                  <a:pt x="423333" y="237067"/>
                </a:cubicBezTo>
                <a:lnTo>
                  <a:pt x="118533" y="237067"/>
                </a:lnTo>
                <a:cubicBezTo>
                  <a:pt x="53113" y="237067"/>
                  <a:pt x="0" y="183954"/>
                  <a:pt x="0" y="118533"/>
                </a:cubicBezTo>
                <a:lnTo>
                  <a:pt x="0" y="118533"/>
                </a:lnTo>
                <a:cubicBezTo>
                  <a:pt x="0" y="53113"/>
                  <a:pt x="53113" y="0"/>
                  <a:pt x="118533" y="0"/>
                </a:cubicBezTo>
                <a:close/>
              </a:path>
            </a:pathLst>
          </a:custGeom>
          <a:solidFill>
            <a:srgbClr val="FFFFFF">
              <a:alpha val="70196"/>
            </a:srgbClr>
          </a:solidFill>
          <a:ln/>
        </p:spPr>
      </p:sp>
      <p:sp>
        <p:nvSpPr>
          <p:cNvPr id="20" name="Text 18"/>
          <p:cNvSpPr/>
          <p:nvPr/>
        </p:nvSpPr>
        <p:spPr>
          <a:xfrm>
            <a:off x="6366933" y="2781300"/>
            <a:ext cx="601133" cy="237067"/>
          </a:xfrm>
          <a:prstGeom prst="rect">
            <a:avLst/>
          </a:prstGeom>
          <a:noFill/>
          <a:ln/>
        </p:spPr>
        <p:txBody>
          <a:bodyPr wrap="square" lIns="101600" tIns="33867" rIns="101600" bIns="33867" rtlCol="0" anchor="ctr"/>
          <a:lstStyle/>
          <a:p>
            <a:pPr>
              <a:lnSpc>
                <a:spcPct val="120000"/>
              </a:lnSpc>
            </a:pPr>
            <a:r>
              <a:rPr lang="en-US" sz="933" b="1" dirty="0">
                <a:solidFill>
                  <a:srgbClr val="4A403A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Emoții</a:t>
            </a:r>
            <a:endParaRPr lang="en-US" sz="1600" dirty="0"/>
          </a:p>
        </p:txBody>
      </p:sp>
      <p:sp>
        <p:nvSpPr>
          <p:cNvPr id="21" name="Shape 19"/>
          <p:cNvSpPr/>
          <p:nvPr/>
        </p:nvSpPr>
        <p:spPr>
          <a:xfrm>
            <a:off x="6979245" y="2781300"/>
            <a:ext cx="1413933" cy="237067"/>
          </a:xfrm>
          <a:custGeom>
            <a:avLst/>
            <a:gdLst/>
            <a:ahLst/>
            <a:cxnLst/>
            <a:rect l="l" t="t" r="r" b="b"/>
            <a:pathLst>
              <a:path w="1413933" h="237067">
                <a:moveTo>
                  <a:pt x="118533" y="0"/>
                </a:moveTo>
                <a:lnTo>
                  <a:pt x="1295400" y="0"/>
                </a:lnTo>
                <a:cubicBezTo>
                  <a:pt x="1360864" y="0"/>
                  <a:pt x="1413933" y="53069"/>
                  <a:pt x="1413933" y="118533"/>
                </a:cubicBezTo>
                <a:lnTo>
                  <a:pt x="1413933" y="118533"/>
                </a:lnTo>
                <a:cubicBezTo>
                  <a:pt x="1413933" y="183997"/>
                  <a:pt x="1360864" y="237067"/>
                  <a:pt x="1295400" y="237067"/>
                </a:cubicBezTo>
                <a:lnTo>
                  <a:pt x="118533" y="237067"/>
                </a:lnTo>
                <a:cubicBezTo>
                  <a:pt x="53113" y="237067"/>
                  <a:pt x="0" y="183954"/>
                  <a:pt x="0" y="118533"/>
                </a:cubicBezTo>
                <a:lnTo>
                  <a:pt x="0" y="118533"/>
                </a:lnTo>
                <a:cubicBezTo>
                  <a:pt x="0" y="53113"/>
                  <a:pt x="53113" y="0"/>
                  <a:pt x="118533" y="0"/>
                </a:cubicBezTo>
                <a:close/>
              </a:path>
            </a:pathLst>
          </a:custGeom>
          <a:solidFill>
            <a:srgbClr val="FFFFFF">
              <a:alpha val="70196"/>
            </a:srgbClr>
          </a:solidFill>
          <a:ln/>
        </p:spPr>
      </p:sp>
      <p:sp>
        <p:nvSpPr>
          <p:cNvPr id="22" name="Text 20"/>
          <p:cNvSpPr/>
          <p:nvPr/>
        </p:nvSpPr>
        <p:spPr>
          <a:xfrm>
            <a:off x="6979245" y="2781300"/>
            <a:ext cx="1473200" cy="237067"/>
          </a:xfrm>
          <a:prstGeom prst="rect">
            <a:avLst/>
          </a:prstGeom>
          <a:noFill/>
          <a:ln/>
        </p:spPr>
        <p:txBody>
          <a:bodyPr wrap="square" lIns="101600" tIns="33867" rIns="101600" bIns="33867" rtlCol="0" anchor="ctr"/>
          <a:lstStyle/>
          <a:p>
            <a:pPr>
              <a:lnSpc>
                <a:spcPct val="120000"/>
              </a:lnSpc>
            </a:pPr>
            <a:r>
              <a:rPr lang="en-US" sz="933" b="1" dirty="0">
                <a:solidFill>
                  <a:srgbClr val="4A403A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Inteligență emoțională</a:t>
            </a:r>
            <a:endParaRPr lang="en-US" sz="1600" dirty="0"/>
          </a:p>
        </p:txBody>
      </p:sp>
      <p:sp>
        <p:nvSpPr>
          <p:cNvPr id="23" name="Shape 21"/>
          <p:cNvSpPr/>
          <p:nvPr/>
        </p:nvSpPr>
        <p:spPr>
          <a:xfrm>
            <a:off x="347133" y="3382433"/>
            <a:ext cx="5655733" cy="1769533"/>
          </a:xfrm>
          <a:custGeom>
            <a:avLst/>
            <a:gdLst/>
            <a:ahLst/>
            <a:cxnLst/>
            <a:rect l="l" t="t" r="r" b="b"/>
            <a:pathLst>
              <a:path w="5655733" h="1769533">
                <a:moveTo>
                  <a:pt x="203196" y="0"/>
                </a:moveTo>
                <a:lnTo>
                  <a:pt x="5452538" y="0"/>
                </a:lnTo>
                <a:cubicBezTo>
                  <a:pt x="5564760" y="0"/>
                  <a:pt x="5655733" y="90974"/>
                  <a:pt x="5655733" y="203196"/>
                </a:cubicBezTo>
                <a:lnTo>
                  <a:pt x="5655733" y="1566338"/>
                </a:lnTo>
                <a:cubicBezTo>
                  <a:pt x="5655733" y="1678560"/>
                  <a:pt x="5564760" y="1769533"/>
                  <a:pt x="5452538" y="1769533"/>
                </a:cubicBezTo>
                <a:lnTo>
                  <a:pt x="203196" y="1769533"/>
                </a:lnTo>
                <a:cubicBezTo>
                  <a:pt x="90974" y="1769533"/>
                  <a:pt x="0" y="1678560"/>
                  <a:pt x="0" y="1566338"/>
                </a:cubicBezTo>
                <a:lnTo>
                  <a:pt x="0" y="203196"/>
                </a:lnTo>
                <a:cubicBezTo>
                  <a:pt x="0" y="91049"/>
                  <a:pt x="91049" y="0"/>
                  <a:pt x="203196" y="0"/>
                </a:cubicBezTo>
                <a:close/>
              </a:path>
            </a:pathLst>
          </a:custGeom>
          <a:gradFill rotWithShape="1" flip="none">
            <a:gsLst>
              <a:gs pos="0">
                <a:srgbClr val="E8A87C">
                  <a:alpha val="20000"/>
                </a:srgbClr>
              </a:gs>
              <a:gs pos="100000">
                <a:srgbClr val="E8A87C">
                  <a:alpha val="5000"/>
                </a:srgbClr>
              </a:gs>
            </a:gsLst>
            <a:lin ang="2700000" scaled="1"/>
          </a:gradFill>
          <a:ln w="25400">
            <a:solidFill>
              <a:srgbClr val="E8A87C">
                <a:alpha val="30196"/>
              </a:srgbClr>
            </a:solidFill>
            <a:prstDash val="solid"/>
          </a:ln>
          <a:effectLst>
            <a:outerShdw sx="100000" sy="100000" kx="0" ky="0" algn="bl" rotWithShape="0" blurRad="127000" dist="84667" dir="5400000">
              <a:srgbClr val="000000">
                <a:alpha val="10196"/>
              </a:srgbClr>
            </a:outerShdw>
          </a:effectLst>
        </p:spPr>
      </p:sp>
      <p:sp>
        <p:nvSpPr>
          <p:cNvPr id="24" name="Shape 22"/>
          <p:cNvSpPr/>
          <p:nvPr/>
        </p:nvSpPr>
        <p:spPr>
          <a:xfrm>
            <a:off x="524933" y="3560233"/>
            <a:ext cx="474133" cy="474133"/>
          </a:xfrm>
          <a:custGeom>
            <a:avLst/>
            <a:gdLst/>
            <a:ahLst/>
            <a:cxnLst/>
            <a:rect l="l" t="t" r="r" b="b"/>
            <a:pathLst>
              <a:path w="474133" h="474133">
                <a:moveTo>
                  <a:pt x="237067" y="0"/>
                </a:moveTo>
                <a:lnTo>
                  <a:pt x="237067" y="0"/>
                </a:lnTo>
                <a:cubicBezTo>
                  <a:pt x="367907" y="0"/>
                  <a:pt x="474133" y="106226"/>
                  <a:pt x="474133" y="237067"/>
                </a:cubicBezTo>
                <a:lnTo>
                  <a:pt x="474133" y="237067"/>
                </a:lnTo>
                <a:cubicBezTo>
                  <a:pt x="474133" y="367907"/>
                  <a:pt x="367907" y="474133"/>
                  <a:pt x="237067" y="474133"/>
                </a:cubicBezTo>
                <a:lnTo>
                  <a:pt x="237067" y="474133"/>
                </a:lnTo>
                <a:cubicBezTo>
                  <a:pt x="106226" y="474133"/>
                  <a:pt x="0" y="367907"/>
                  <a:pt x="0" y="237067"/>
                </a:cubicBezTo>
                <a:lnTo>
                  <a:pt x="0" y="237067"/>
                </a:lnTo>
                <a:cubicBezTo>
                  <a:pt x="0" y="106226"/>
                  <a:pt x="106226" y="0"/>
                  <a:pt x="237067" y="0"/>
                </a:cubicBezTo>
                <a:close/>
              </a:path>
            </a:pathLst>
          </a:custGeom>
          <a:solidFill>
            <a:srgbClr val="E8A87C"/>
          </a:solidFill>
          <a:ln/>
        </p:spPr>
      </p:sp>
      <p:sp>
        <p:nvSpPr>
          <p:cNvPr id="25" name="Shape 23"/>
          <p:cNvSpPr/>
          <p:nvPr/>
        </p:nvSpPr>
        <p:spPr>
          <a:xfrm>
            <a:off x="635000" y="3695700"/>
            <a:ext cx="254000" cy="203200"/>
          </a:xfrm>
          <a:custGeom>
            <a:avLst/>
            <a:gdLst/>
            <a:ahLst/>
            <a:cxnLst/>
            <a:rect l="l" t="t" r="r" b="b"/>
            <a:pathLst>
              <a:path w="254000" h="203200">
                <a:moveTo>
                  <a:pt x="53975" y="50800"/>
                </a:moveTo>
                <a:cubicBezTo>
                  <a:pt x="53975" y="24515"/>
                  <a:pt x="75315" y="3175"/>
                  <a:pt x="101600" y="3175"/>
                </a:cubicBezTo>
                <a:cubicBezTo>
                  <a:pt x="127885" y="3175"/>
                  <a:pt x="149225" y="24515"/>
                  <a:pt x="149225" y="50800"/>
                </a:cubicBezTo>
                <a:cubicBezTo>
                  <a:pt x="149225" y="77085"/>
                  <a:pt x="127885" y="98425"/>
                  <a:pt x="101600" y="98425"/>
                </a:cubicBezTo>
                <a:cubicBezTo>
                  <a:pt x="75315" y="98425"/>
                  <a:pt x="53975" y="77085"/>
                  <a:pt x="53975" y="50800"/>
                </a:cubicBezTo>
                <a:close/>
                <a:moveTo>
                  <a:pt x="19050" y="191413"/>
                </a:moveTo>
                <a:cubicBezTo>
                  <a:pt x="19050" y="152321"/>
                  <a:pt x="50721" y="120650"/>
                  <a:pt x="89813" y="120650"/>
                </a:cubicBezTo>
                <a:lnTo>
                  <a:pt x="113387" y="120650"/>
                </a:lnTo>
                <a:cubicBezTo>
                  <a:pt x="152479" y="120650"/>
                  <a:pt x="184150" y="152321"/>
                  <a:pt x="184150" y="191413"/>
                </a:cubicBezTo>
                <a:cubicBezTo>
                  <a:pt x="184150" y="197922"/>
                  <a:pt x="178872" y="203200"/>
                  <a:pt x="172363" y="203200"/>
                </a:cubicBezTo>
                <a:lnTo>
                  <a:pt x="30837" y="203200"/>
                </a:lnTo>
                <a:cubicBezTo>
                  <a:pt x="24328" y="203200"/>
                  <a:pt x="19050" y="197922"/>
                  <a:pt x="19050" y="191413"/>
                </a:cubicBezTo>
                <a:close/>
                <a:moveTo>
                  <a:pt x="243046" y="52665"/>
                </a:moveTo>
                <a:lnTo>
                  <a:pt x="211296" y="103465"/>
                </a:lnTo>
                <a:cubicBezTo>
                  <a:pt x="209629" y="106124"/>
                  <a:pt x="206772" y="107791"/>
                  <a:pt x="203637" y="107950"/>
                </a:cubicBezTo>
                <a:cubicBezTo>
                  <a:pt x="200501" y="108109"/>
                  <a:pt x="197485" y="106680"/>
                  <a:pt x="195620" y="104140"/>
                </a:cubicBezTo>
                <a:lnTo>
                  <a:pt x="176570" y="78740"/>
                </a:lnTo>
                <a:cubicBezTo>
                  <a:pt x="173395" y="74533"/>
                  <a:pt x="174268" y="68580"/>
                  <a:pt x="178475" y="65405"/>
                </a:cubicBezTo>
                <a:cubicBezTo>
                  <a:pt x="182682" y="62230"/>
                  <a:pt x="188635" y="63103"/>
                  <a:pt x="191810" y="67310"/>
                </a:cubicBezTo>
                <a:lnTo>
                  <a:pt x="202525" y="81598"/>
                </a:lnTo>
                <a:lnTo>
                  <a:pt x="226893" y="42585"/>
                </a:lnTo>
                <a:cubicBezTo>
                  <a:pt x="229672" y="38140"/>
                  <a:pt x="235545" y="36751"/>
                  <a:pt x="240030" y="39568"/>
                </a:cubicBezTo>
                <a:cubicBezTo>
                  <a:pt x="244515" y="42386"/>
                  <a:pt x="245864" y="48220"/>
                  <a:pt x="243046" y="52705"/>
                </a:cubicBezTo>
                <a:close/>
              </a:path>
            </a:pathLst>
          </a:custGeom>
          <a:solidFill>
            <a:srgbClr val="FFFFFF"/>
          </a:solidFill>
          <a:ln/>
        </p:spPr>
      </p:sp>
      <p:sp>
        <p:nvSpPr>
          <p:cNvPr id="26" name="Text 24"/>
          <p:cNvSpPr/>
          <p:nvPr/>
        </p:nvSpPr>
        <p:spPr>
          <a:xfrm>
            <a:off x="1100667" y="3678767"/>
            <a:ext cx="1159933" cy="2370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333" b="1" dirty="0">
                <a:solidFill>
                  <a:srgbClr val="4A403A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Învăț să fiu eu</a:t>
            </a:r>
            <a:endParaRPr lang="en-US" sz="1600" dirty="0"/>
          </a:p>
        </p:txBody>
      </p:sp>
      <p:sp>
        <p:nvSpPr>
          <p:cNvPr id="27" name="Text 25"/>
          <p:cNvSpPr/>
          <p:nvPr/>
        </p:nvSpPr>
        <p:spPr>
          <a:xfrm>
            <a:off x="524933" y="4135967"/>
            <a:ext cx="5376333" cy="4995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4A403A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Activități pentru dezvoltarea identității personale, a stimei de sine și a autonomiei.</a:t>
            </a:r>
            <a:endParaRPr lang="en-US" sz="1600" dirty="0"/>
          </a:p>
        </p:txBody>
      </p:sp>
      <p:sp>
        <p:nvSpPr>
          <p:cNvPr id="28" name="Shape 26"/>
          <p:cNvSpPr/>
          <p:nvPr/>
        </p:nvSpPr>
        <p:spPr>
          <a:xfrm>
            <a:off x="524933" y="4732867"/>
            <a:ext cx="719667" cy="237067"/>
          </a:xfrm>
          <a:custGeom>
            <a:avLst/>
            <a:gdLst/>
            <a:ahLst/>
            <a:cxnLst/>
            <a:rect l="l" t="t" r="r" b="b"/>
            <a:pathLst>
              <a:path w="719667" h="237067">
                <a:moveTo>
                  <a:pt x="118533" y="0"/>
                </a:moveTo>
                <a:lnTo>
                  <a:pt x="601133" y="0"/>
                </a:lnTo>
                <a:cubicBezTo>
                  <a:pt x="666597" y="0"/>
                  <a:pt x="719667" y="53069"/>
                  <a:pt x="719667" y="118533"/>
                </a:cubicBezTo>
                <a:lnTo>
                  <a:pt x="719667" y="118533"/>
                </a:lnTo>
                <a:cubicBezTo>
                  <a:pt x="719667" y="183997"/>
                  <a:pt x="666597" y="237067"/>
                  <a:pt x="601133" y="237067"/>
                </a:cubicBezTo>
                <a:lnTo>
                  <a:pt x="118533" y="237067"/>
                </a:lnTo>
                <a:cubicBezTo>
                  <a:pt x="53113" y="237067"/>
                  <a:pt x="0" y="183954"/>
                  <a:pt x="0" y="118533"/>
                </a:cubicBezTo>
                <a:lnTo>
                  <a:pt x="0" y="118533"/>
                </a:lnTo>
                <a:cubicBezTo>
                  <a:pt x="0" y="53113"/>
                  <a:pt x="53113" y="0"/>
                  <a:pt x="118533" y="0"/>
                </a:cubicBezTo>
                <a:close/>
              </a:path>
            </a:pathLst>
          </a:custGeom>
          <a:solidFill>
            <a:srgbClr val="FFFFFF">
              <a:alpha val="70196"/>
            </a:srgbClr>
          </a:solidFill>
          <a:ln/>
        </p:spPr>
      </p:sp>
      <p:sp>
        <p:nvSpPr>
          <p:cNvPr id="29" name="Text 27"/>
          <p:cNvSpPr/>
          <p:nvPr/>
        </p:nvSpPr>
        <p:spPr>
          <a:xfrm>
            <a:off x="524933" y="4732867"/>
            <a:ext cx="778933" cy="237067"/>
          </a:xfrm>
          <a:prstGeom prst="rect">
            <a:avLst/>
          </a:prstGeom>
          <a:noFill/>
          <a:ln/>
        </p:spPr>
        <p:txBody>
          <a:bodyPr wrap="square" lIns="101600" tIns="33867" rIns="101600" bIns="33867" rtlCol="0" anchor="ctr"/>
          <a:lstStyle/>
          <a:p>
            <a:pPr>
              <a:lnSpc>
                <a:spcPct val="120000"/>
              </a:lnSpc>
            </a:pPr>
            <a:r>
              <a:rPr lang="en-US" sz="933" b="1" dirty="0">
                <a:solidFill>
                  <a:srgbClr val="4A403A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Identitate</a:t>
            </a:r>
            <a:endParaRPr lang="en-US" sz="1600" dirty="0"/>
          </a:p>
        </p:txBody>
      </p:sp>
      <p:sp>
        <p:nvSpPr>
          <p:cNvPr id="30" name="Shape 28"/>
          <p:cNvSpPr/>
          <p:nvPr/>
        </p:nvSpPr>
        <p:spPr>
          <a:xfrm>
            <a:off x="1311738" y="4732867"/>
            <a:ext cx="795867" cy="237067"/>
          </a:xfrm>
          <a:custGeom>
            <a:avLst/>
            <a:gdLst/>
            <a:ahLst/>
            <a:cxnLst/>
            <a:rect l="l" t="t" r="r" b="b"/>
            <a:pathLst>
              <a:path w="795867" h="237067">
                <a:moveTo>
                  <a:pt x="118533" y="0"/>
                </a:moveTo>
                <a:lnTo>
                  <a:pt x="677333" y="0"/>
                </a:lnTo>
                <a:cubicBezTo>
                  <a:pt x="742797" y="0"/>
                  <a:pt x="795867" y="53069"/>
                  <a:pt x="795867" y="118533"/>
                </a:cubicBezTo>
                <a:lnTo>
                  <a:pt x="795867" y="118533"/>
                </a:lnTo>
                <a:cubicBezTo>
                  <a:pt x="795867" y="183997"/>
                  <a:pt x="742797" y="237067"/>
                  <a:pt x="677333" y="237067"/>
                </a:cubicBezTo>
                <a:lnTo>
                  <a:pt x="118533" y="237067"/>
                </a:lnTo>
                <a:cubicBezTo>
                  <a:pt x="53113" y="237067"/>
                  <a:pt x="0" y="183954"/>
                  <a:pt x="0" y="118533"/>
                </a:cubicBezTo>
                <a:lnTo>
                  <a:pt x="0" y="118533"/>
                </a:lnTo>
                <a:cubicBezTo>
                  <a:pt x="0" y="53113"/>
                  <a:pt x="53113" y="0"/>
                  <a:pt x="118533" y="0"/>
                </a:cubicBezTo>
                <a:close/>
              </a:path>
            </a:pathLst>
          </a:custGeom>
          <a:solidFill>
            <a:srgbClr val="FFFFFF">
              <a:alpha val="70196"/>
            </a:srgbClr>
          </a:solidFill>
          <a:ln/>
        </p:spPr>
      </p:sp>
      <p:sp>
        <p:nvSpPr>
          <p:cNvPr id="31" name="Text 29"/>
          <p:cNvSpPr/>
          <p:nvPr/>
        </p:nvSpPr>
        <p:spPr>
          <a:xfrm>
            <a:off x="1311738" y="4732867"/>
            <a:ext cx="855133" cy="237067"/>
          </a:xfrm>
          <a:prstGeom prst="rect">
            <a:avLst/>
          </a:prstGeom>
          <a:noFill/>
          <a:ln/>
        </p:spPr>
        <p:txBody>
          <a:bodyPr wrap="square" lIns="101600" tIns="33867" rIns="101600" bIns="33867" rtlCol="0" anchor="ctr"/>
          <a:lstStyle/>
          <a:p>
            <a:pPr>
              <a:lnSpc>
                <a:spcPct val="120000"/>
              </a:lnSpc>
            </a:pPr>
            <a:r>
              <a:rPr lang="en-US" sz="933" b="1" dirty="0">
                <a:solidFill>
                  <a:srgbClr val="4A403A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Autonomie</a:t>
            </a:r>
            <a:endParaRPr lang="en-US" sz="1600" dirty="0"/>
          </a:p>
        </p:txBody>
      </p:sp>
      <p:sp>
        <p:nvSpPr>
          <p:cNvPr id="32" name="Shape 30"/>
          <p:cNvSpPr/>
          <p:nvPr/>
        </p:nvSpPr>
        <p:spPr>
          <a:xfrm>
            <a:off x="6189133" y="3382433"/>
            <a:ext cx="5655733" cy="1769533"/>
          </a:xfrm>
          <a:custGeom>
            <a:avLst/>
            <a:gdLst/>
            <a:ahLst/>
            <a:cxnLst/>
            <a:rect l="l" t="t" r="r" b="b"/>
            <a:pathLst>
              <a:path w="5655733" h="1769533">
                <a:moveTo>
                  <a:pt x="203196" y="0"/>
                </a:moveTo>
                <a:lnTo>
                  <a:pt x="5452538" y="0"/>
                </a:lnTo>
                <a:cubicBezTo>
                  <a:pt x="5564760" y="0"/>
                  <a:pt x="5655733" y="90974"/>
                  <a:pt x="5655733" y="203196"/>
                </a:cubicBezTo>
                <a:lnTo>
                  <a:pt x="5655733" y="1566338"/>
                </a:lnTo>
                <a:cubicBezTo>
                  <a:pt x="5655733" y="1678560"/>
                  <a:pt x="5564760" y="1769533"/>
                  <a:pt x="5452538" y="1769533"/>
                </a:cubicBezTo>
                <a:lnTo>
                  <a:pt x="203196" y="1769533"/>
                </a:lnTo>
                <a:cubicBezTo>
                  <a:pt x="90974" y="1769533"/>
                  <a:pt x="0" y="1678560"/>
                  <a:pt x="0" y="1566338"/>
                </a:cubicBezTo>
                <a:lnTo>
                  <a:pt x="0" y="203196"/>
                </a:lnTo>
                <a:cubicBezTo>
                  <a:pt x="0" y="91049"/>
                  <a:pt x="91049" y="0"/>
                  <a:pt x="203196" y="0"/>
                </a:cubicBezTo>
                <a:close/>
              </a:path>
            </a:pathLst>
          </a:custGeom>
          <a:gradFill rotWithShape="1" flip="none">
            <a:gsLst>
              <a:gs pos="0">
                <a:srgbClr val="85CDCA">
                  <a:alpha val="20000"/>
                </a:srgbClr>
              </a:gs>
              <a:gs pos="100000">
                <a:srgbClr val="C38D9E">
                  <a:alpha val="10000"/>
                </a:srgbClr>
              </a:gs>
            </a:gsLst>
            <a:lin ang="2700000" scaled="1"/>
          </a:gradFill>
          <a:ln w="25400">
            <a:solidFill>
              <a:srgbClr val="85CDCA">
                <a:alpha val="30196"/>
              </a:srgbClr>
            </a:solidFill>
            <a:prstDash val="solid"/>
          </a:ln>
          <a:effectLst>
            <a:outerShdw sx="100000" sy="100000" kx="0" ky="0" algn="bl" rotWithShape="0" blurRad="127000" dist="84667" dir="5400000">
              <a:srgbClr val="000000">
                <a:alpha val="10196"/>
              </a:srgbClr>
            </a:outerShdw>
          </a:effectLst>
        </p:spPr>
      </p:sp>
      <p:sp>
        <p:nvSpPr>
          <p:cNvPr id="33" name="Shape 31"/>
          <p:cNvSpPr/>
          <p:nvPr/>
        </p:nvSpPr>
        <p:spPr>
          <a:xfrm>
            <a:off x="6366933" y="3560233"/>
            <a:ext cx="474133" cy="474133"/>
          </a:xfrm>
          <a:custGeom>
            <a:avLst/>
            <a:gdLst/>
            <a:ahLst/>
            <a:cxnLst/>
            <a:rect l="l" t="t" r="r" b="b"/>
            <a:pathLst>
              <a:path w="474133" h="474133">
                <a:moveTo>
                  <a:pt x="237067" y="0"/>
                </a:moveTo>
                <a:lnTo>
                  <a:pt x="237067" y="0"/>
                </a:lnTo>
                <a:cubicBezTo>
                  <a:pt x="367907" y="0"/>
                  <a:pt x="474133" y="106226"/>
                  <a:pt x="474133" y="237067"/>
                </a:cubicBezTo>
                <a:lnTo>
                  <a:pt x="474133" y="237067"/>
                </a:lnTo>
                <a:cubicBezTo>
                  <a:pt x="474133" y="367907"/>
                  <a:pt x="367907" y="474133"/>
                  <a:pt x="237067" y="474133"/>
                </a:cubicBezTo>
                <a:lnTo>
                  <a:pt x="237067" y="474133"/>
                </a:lnTo>
                <a:cubicBezTo>
                  <a:pt x="106226" y="474133"/>
                  <a:pt x="0" y="367907"/>
                  <a:pt x="0" y="237067"/>
                </a:cubicBezTo>
                <a:lnTo>
                  <a:pt x="0" y="237067"/>
                </a:lnTo>
                <a:cubicBezTo>
                  <a:pt x="0" y="106226"/>
                  <a:pt x="106226" y="0"/>
                  <a:pt x="237067" y="0"/>
                </a:cubicBezTo>
                <a:close/>
              </a:path>
            </a:pathLst>
          </a:custGeom>
          <a:gradFill rotWithShape="1" flip="none">
            <a:gsLst>
              <a:gs pos="0">
                <a:srgbClr val="85CDCA"/>
              </a:gs>
              <a:gs pos="100000">
                <a:srgbClr val="C38D9E"/>
              </a:gs>
            </a:gsLst>
            <a:lin ang="2700000" scaled="1"/>
          </a:gradFill>
          <a:ln/>
        </p:spPr>
      </p:sp>
      <p:sp>
        <p:nvSpPr>
          <p:cNvPr id="34" name="Shape 32"/>
          <p:cNvSpPr/>
          <p:nvPr/>
        </p:nvSpPr>
        <p:spPr>
          <a:xfrm>
            <a:off x="6502400" y="3695700"/>
            <a:ext cx="203200" cy="203200"/>
          </a:xfrm>
          <a:custGeom>
            <a:avLst/>
            <a:gdLst/>
            <a:ahLst/>
            <a:cxnLst/>
            <a:rect l="l" t="t" r="r" b="b"/>
            <a:pathLst>
              <a:path w="203200" h="203200">
                <a:moveTo>
                  <a:pt x="101600" y="203200"/>
                </a:moveTo>
                <a:cubicBezTo>
                  <a:pt x="157675" y="203200"/>
                  <a:pt x="203200" y="157675"/>
                  <a:pt x="203200" y="101600"/>
                </a:cubicBezTo>
                <a:cubicBezTo>
                  <a:pt x="203200" y="45525"/>
                  <a:pt x="157675" y="0"/>
                  <a:pt x="101600" y="0"/>
                </a:cubicBezTo>
                <a:cubicBezTo>
                  <a:pt x="45525" y="0"/>
                  <a:pt x="0" y="45525"/>
                  <a:pt x="0" y="101600"/>
                </a:cubicBezTo>
                <a:cubicBezTo>
                  <a:pt x="0" y="157675"/>
                  <a:pt x="45525" y="203200"/>
                  <a:pt x="101600" y="203200"/>
                </a:cubicBezTo>
                <a:close/>
                <a:moveTo>
                  <a:pt x="121722" y="129024"/>
                </a:moveTo>
                <a:lnTo>
                  <a:pt x="64453" y="151051"/>
                </a:lnTo>
                <a:cubicBezTo>
                  <a:pt x="56753" y="154027"/>
                  <a:pt x="49173" y="146447"/>
                  <a:pt x="52149" y="138748"/>
                </a:cubicBezTo>
                <a:lnTo>
                  <a:pt x="74176" y="81478"/>
                </a:lnTo>
                <a:cubicBezTo>
                  <a:pt x="75486" y="78105"/>
                  <a:pt x="78105" y="75486"/>
                  <a:pt x="81478" y="74176"/>
                </a:cubicBezTo>
                <a:lnTo>
                  <a:pt x="138748" y="52149"/>
                </a:lnTo>
                <a:cubicBezTo>
                  <a:pt x="146447" y="49173"/>
                  <a:pt x="154027" y="56753"/>
                  <a:pt x="151051" y="64453"/>
                </a:cubicBezTo>
                <a:lnTo>
                  <a:pt x="129024" y="121722"/>
                </a:lnTo>
                <a:cubicBezTo>
                  <a:pt x="127754" y="125095"/>
                  <a:pt x="125095" y="127714"/>
                  <a:pt x="121722" y="129024"/>
                </a:cubicBezTo>
                <a:close/>
                <a:moveTo>
                  <a:pt x="114300" y="101600"/>
                </a:moveTo>
                <a:cubicBezTo>
                  <a:pt x="114300" y="94591"/>
                  <a:pt x="108609" y="88900"/>
                  <a:pt x="101600" y="88900"/>
                </a:cubicBezTo>
                <a:cubicBezTo>
                  <a:pt x="94591" y="88900"/>
                  <a:pt x="88900" y="94591"/>
                  <a:pt x="88900" y="101600"/>
                </a:cubicBezTo>
                <a:cubicBezTo>
                  <a:pt x="88900" y="108609"/>
                  <a:pt x="94591" y="114300"/>
                  <a:pt x="101600" y="114300"/>
                </a:cubicBezTo>
                <a:cubicBezTo>
                  <a:pt x="108609" y="114300"/>
                  <a:pt x="114300" y="108609"/>
                  <a:pt x="114300" y="101600"/>
                </a:cubicBezTo>
                <a:close/>
              </a:path>
            </a:pathLst>
          </a:custGeom>
          <a:solidFill>
            <a:srgbClr val="FFFFFF"/>
          </a:solidFill>
          <a:ln/>
        </p:spPr>
      </p:sp>
      <p:sp>
        <p:nvSpPr>
          <p:cNvPr id="35" name="Text 33"/>
          <p:cNvSpPr/>
          <p:nvPr/>
        </p:nvSpPr>
        <p:spPr>
          <a:xfrm>
            <a:off x="6942667" y="3678767"/>
            <a:ext cx="1659467" cy="2370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333" b="1" dirty="0">
                <a:solidFill>
                  <a:srgbClr val="4A403A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Clubul exploratorilor</a:t>
            </a:r>
            <a:endParaRPr lang="en-US" sz="1600" dirty="0"/>
          </a:p>
        </p:txBody>
      </p:sp>
      <p:sp>
        <p:nvSpPr>
          <p:cNvPr id="36" name="Text 34"/>
          <p:cNvSpPr/>
          <p:nvPr/>
        </p:nvSpPr>
        <p:spPr>
          <a:xfrm>
            <a:off x="6366933" y="4135967"/>
            <a:ext cx="5376333" cy="4995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4A403A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Călătorie în lumea cunoașterii prin experimente, descoperiri și explorarea științei.</a:t>
            </a:r>
            <a:endParaRPr lang="en-US" sz="1600" dirty="0"/>
          </a:p>
        </p:txBody>
      </p:sp>
      <p:sp>
        <p:nvSpPr>
          <p:cNvPr id="37" name="Shape 35"/>
          <p:cNvSpPr/>
          <p:nvPr/>
        </p:nvSpPr>
        <p:spPr>
          <a:xfrm>
            <a:off x="6366933" y="4732867"/>
            <a:ext cx="550333" cy="237067"/>
          </a:xfrm>
          <a:custGeom>
            <a:avLst/>
            <a:gdLst/>
            <a:ahLst/>
            <a:cxnLst/>
            <a:rect l="l" t="t" r="r" b="b"/>
            <a:pathLst>
              <a:path w="550333" h="237067">
                <a:moveTo>
                  <a:pt x="118533" y="0"/>
                </a:moveTo>
                <a:lnTo>
                  <a:pt x="431800" y="0"/>
                </a:lnTo>
                <a:cubicBezTo>
                  <a:pt x="497264" y="0"/>
                  <a:pt x="550333" y="53069"/>
                  <a:pt x="550333" y="118533"/>
                </a:cubicBezTo>
                <a:lnTo>
                  <a:pt x="550333" y="118533"/>
                </a:lnTo>
                <a:cubicBezTo>
                  <a:pt x="550333" y="183997"/>
                  <a:pt x="497264" y="237067"/>
                  <a:pt x="431800" y="237067"/>
                </a:cubicBezTo>
                <a:lnTo>
                  <a:pt x="118533" y="237067"/>
                </a:lnTo>
                <a:cubicBezTo>
                  <a:pt x="53113" y="237067"/>
                  <a:pt x="0" y="183954"/>
                  <a:pt x="0" y="118533"/>
                </a:cubicBezTo>
                <a:lnTo>
                  <a:pt x="0" y="118533"/>
                </a:lnTo>
                <a:cubicBezTo>
                  <a:pt x="0" y="53113"/>
                  <a:pt x="53113" y="0"/>
                  <a:pt x="118533" y="0"/>
                </a:cubicBezTo>
                <a:close/>
              </a:path>
            </a:pathLst>
          </a:custGeom>
          <a:solidFill>
            <a:srgbClr val="FFFFFF">
              <a:alpha val="70196"/>
            </a:srgbClr>
          </a:solidFill>
          <a:ln/>
        </p:spPr>
      </p:sp>
      <p:sp>
        <p:nvSpPr>
          <p:cNvPr id="38" name="Text 36"/>
          <p:cNvSpPr/>
          <p:nvPr/>
        </p:nvSpPr>
        <p:spPr>
          <a:xfrm>
            <a:off x="6366933" y="4732867"/>
            <a:ext cx="609600" cy="237067"/>
          </a:xfrm>
          <a:prstGeom prst="rect">
            <a:avLst/>
          </a:prstGeom>
          <a:noFill/>
          <a:ln/>
        </p:spPr>
        <p:txBody>
          <a:bodyPr wrap="square" lIns="101600" tIns="33867" rIns="101600" bIns="33867" rtlCol="0" anchor="ctr"/>
          <a:lstStyle/>
          <a:p>
            <a:pPr>
              <a:lnSpc>
                <a:spcPct val="120000"/>
              </a:lnSpc>
            </a:pPr>
            <a:r>
              <a:rPr lang="en-US" sz="933" b="1" dirty="0">
                <a:solidFill>
                  <a:srgbClr val="4A403A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Știință</a:t>
            </a:r>
            <a:endParaRPr lang="en-US" sz="1600" dirty="0"/>
          </a:p>
        </p:txBody>
      </p:sp>
      <p:sp>
        <p:nvSpPr>
          <p:cNvPr id="39" name="Shape 37"/>
          <p:cNvSpPr/>
          <p:nvPr/>
        </p:nvSpPr>
        <p:spPr>
          <a:xfrm>
            <a:off x="6981428" y="4732867"/>
            <a:ext cx="889000" cy="237067"/>
          </a:xfrm>
          <a:custGeom>
            <a:avLst/>
            <a:gdLst/>
            <a:ahLst/>
            <a:cxnLst/>
            <a:rect l="l" t="t" r="r" b="b"/>
            <a:pathLst>
              <a:path w="889000" h="237067">
                <a:moveTo>
                  <a:pt x="118533" y="0"/>
                </a:moveTo>
                <a:lnTo>
                  <a:pt x="770467" y="0"/>
                </a:lnTo>
                <a:cubicBezTo>
                  <a:pt x="835931" y="0"/>
                  <a:pt x="889000" y="53069"/>
                  <a:pt x="889000" y="118533"/>
                </a:cubicBezTo>
                <a:lnTo>
                  <a:pt x="889000" y="118533"/>
                </a:lnTo>
                <a:cubicBezTo>
                  <a:pt x="889000" y="183997"/>
                  <a:pt x="835931" y="237067"/>
                  <a:pt x="770467" y="237067"/>
                </a:cubicBezTo>
                <a:lnTo>
                  <a:pt x="118533" y="237067"/>
                </a:lnTo>
                <a:cubicBezTo>
                  <a:pt x="53113" y="237067"/>
                  <a:pt x="0" y="183954"/>
                  <a:pt x="0" y="118533"/>
                </a:cubicBezTo>
                <a:lnTo>
                  <a:pt x="0" y="118533"/>
                </a:lnTo>
                <a:cubicBezTo>
                  <a:pt x="0" y="53113"/>
                  <a:pt x="53113" y="0"/>
                  <a:pt x="118533" y="0"/>
                </a:cubicBezTo>
                <a:close/>
              </a:path>
            </a:pathLst>
          </a:custGeom>
          <a:solidFill>
            <a:srgbClr val="FFFFFF">
              <a:alpha val="70196"/>
            </a:srgbClr>
          </a:solidFill>
          <a:ln/>
        </p:spPr>
      </p:sp>
      <p:sp>
        <p:nvSpPr>
          <p:cNvPr id="40" name="Text 38"/>
          <p:cNvSpPr/>
          <p:nvPr/>
        </p:nvSpPr>
        <p:spPr>
          <a:xfrm>
            <a:off x="6981428" y="4732867"/>
            <a:ext cx="948267" cy="237067"/>
          </a:xfrm>
          <a:prstGeom prst="rect">
            <a:avLst/>
          </a:prstGeom>
          <a:noFill/>
          <a:ln/>
        </p:spPr>
        <p:txBody>
          <a:bodyPr wrap="square" lIns="101600" tIns="33867" rIns="101600" bIns="33867" rtlCol="0" anchor="ctr"/>
          <a:lstStyle/>
          <a:p>
            <a:pPr>
              <a:lnSpc>
                <a:spcPct val="120000"/>
              </a:lnSpc>
            </a:pPr>
            <a:r>
              <a:rPr lang="en-US" sz="933" b="1" dirty="0">
                <a:solidFill>
                  <a:srgbClr val="4A403A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Experimente</a:t>
            </a:r>
            <a:endParaRPr lang="en-US" sz="1600" dirty="0"/>
          </a:p>
        </p:txBody>
      </p:sp>
      <p:sp>
        <p:nvSpPr>
          <p:cNvPr id="41" name="Shape 39"/>
          <p:cNvSpPr/>
          <p:nvPr/>
        </p:nvSpPr>
        <p:spPr>
          <a:xfrm>
            <a:off x="347133" y="5334000"/>
            <a:ext cx="11497733" cy="1515533"/>
          </a:xfrm>
          <a:custGeom>
            <a:avLst/>
            <a:gdLst/>
            <a:ahLst/>
            <a:cxnLst/>
            <a:rect l="l" t="t" r="r" b="b"/>
            <a:pathLst>
              <a:path w="11497733" h="1515533">
                <a:moveTo>
                  <a:pt x="203203" y="0"/>
                </a:moveTo>
                <a:lnTo>
                  <a:pt x="11294531" y="0"/>
                </a:lnTo>
                <a:cubicBezTo>
                  <a:pt x="11406756" y="0"/>
                  <a:pt x="11497733" y="90977"/>
                  <a:pt x="11497733" y="203203"/>
                </a:cubicBezTo>
                <a:lnTo>
                  <a:pt x="11497733" y="1312331"/>
                </a:lnTo>
                <a:cubicBezTo>
                  <a:pt x="11497733" y="1424556"/>
                  <a:pt x="11406756" y="1515533"/>
                  <a:pt x="11294531" y="1515533"/>
                </a:cubicBezTo>
                <a:lnTo>
                  <a:pt x="203203" y="1515533"/>
                </a:lnTo>
                <a:cubicBezTo>
                  <a:pt x="90977" y="1515533"/>
                  <a:pt x="0" y="1424556"/>
                  <a:pt x="0" y="1312331"/>
                </a:cubicBezTo>
                <a:lnTo>
                  <a:pt x="0" y="203203"/>
                </a:lnTo>
                <a:cubicBezTo>
                  <a:pt x="0" y="91052"/>
                  <a:pt x="91052" y="0"/>
                  <a:pt x="203203" y="0"/>
                </a:cubicBezTo>
                <a:close/>
              </a:path>
            </a:pathLst>
          </a:custGeom>
          <a:gradFill rotWithShape="1" flip="none">
            <a:gsLst>
              <a:gs pos="0">
                <a:srgbClr val="E8A87C">
                  <a:alpha val="20000"/>
                </a:srgbClr>
              </a:gs>
              <a:gs pos="50000">
                <a:srgbClr val="C38D9E">
                  <a:alpha val="10000"/>
                </a:srgbClr>
              </a:gs>
              <a:gs pos="100000">
                <a:srgbClr val="85CDCA">
                  <a:alpha val="20000"/>
                </a:srgbClr>
              </a:gs>
            </a:gsLst>
            <a:lin ang="0" scaled="1"/>
          </a:gradFill>
          <a:ln w="25400">
            <a:solidFill>
              <a:srgbClr val="E8A87C">
                <a:alpha val="30196"/>
              </a:srgbClr>
            </a:solidFill>
            <a:prstDash val="solid"/>
          </a:ln>
          <a:effectLst>
            <a:outerShdw sx="100000" sy="100000" kx="0" ky="0" algn="bl" rotWithShape="0" blurRad="127000" dist="84667" dir="5400000">
              <a:srgbClr val="000000">
                <a:alpha val="10196"/>
              </a:srgbClr>
            </a:outerShdw>
          </a:effectLst>
        </p:spPr>
      </p:sp>
      <p:sp>
        <p:nvSpPr>
          <p:cNvPr id="42" name="Shape 40"/>
          <p:cNvSpPr/>
          <p:nvPr/>
        </p:nvSpPr>
        <p:spPr>
          <a:xfrm>
            <a:off x="524933" y="5511800"/>
            <a:ext cx="474133" cy="474133"/>
          </a:xfrm>
          <a:custGeom>
            <a:avLst/>
            <a:gdLst/>
            <a:ahLst/>
            <a:cxnLst/>
            <a:rect l="l" t="t" r="r" b="b"/>
            <a:pathLst>
              <a:path w="474133" h="474133">
                <a:moveTo>
                  <a:pt x="237067" y="0"/>
                </a:moveTo>
                <a:lnTo>
                  <a:pt x="237067" y="0"/>
                </a:lnTo>
                <a:cubicBezTo>
                  <a:pt x="367907" y="0"/>
                  <a:pt x="474133" y="106226"/>
                  <a:pt x="474133" y="237067"/>
                </a:cubicBezTo>
                <a:lnTo>
                  <a:pt x="474133" y="237067"/>
                </a:lnTo>
                <a:cubicBezTo>
                  <a:pt x="474133" y="367907"/>
                  <a:pt x="367907" y="474133"/>
                  <a:pt x="237067" y="474133"/>
                </a:cubicBezTo>
                <a:lnTo>
                  <a:pt x="237067" y="474133"/>
                </a:lnTo>
                <a:cubicBezTo>
                  <a:pt x="106226" y="474133"/>
                  <a:pt x="0" y="367907"/>
                  <a:pt x="0" y="237067"/>
                </a:cubicBezTo>
                <a:lnTo>
                  <a:pt x="0" y="237067"/>
                </a:lnTo>
                <a:cubicBezTo>
                  <a:pt x="0" y="106226"/>
                  <a:pt x="106226" y="0"/>
                  <a:pt x="237067" y="0"/>
                </a:cubicBezTo>
                <a:close/>
              </a:path>
            </a:pathLst>
          </a:custGeom>
          <a:gradFill rotWithShape="1" flip="none">
            <a:gsLst>
              <a:gs pos="0">
                <a:srgbClr val="E8A87C"/>
              </a:gs>
              <a:gs pos="100000">
                <a:srgbClr val="85CDCA"/>
              </a:gs>
            </a:gsLst>
            <a:lin ang="2700000" scaled="1"/>
          </a:gradFill>
          <a:ln/>
        </p:spPr>
      </p:sp>
      <p:sp>
        <p:nvSpPr>
          <p:cNvPr id="43" name="Shape 41"/>
          <p:cNvSpPr/>
          <p:nvPr/>
        </p:nvSpPr>
        <p:spPr>
          <a:xfrm>
            <a:off x="673100" y="5647267"/>
            <a:ext cx="177800" cy="203200"/>
          </a:xfrm>
          <a:custGeom>
            <a:avLst/>
            <a:gdLst/>
            <a:ahLst/>
            <a:cxnLst/>
            <a:rect l="l" t="t" r="r" b="b"/>
            <a:pathLst>
              <a:path w="177800" h="203200">
                <a:moveTo>
                  <a:pt x="101798" y="-12700"/>
                </a:moveTo>
                <a:cubicBezTo>
                  <a:pt x="114065" y="-12700"/>
                  <a:pt x="124023" y="-2741"/>
                  <a:pt x="124023" y="9525"/>
                </a:cubicBezTo>
                <a:cubicBezTo>
                  <a:pt x="124023" y="21791"/>
                  <a:pt x="114065" y="31750"/>
                  <a:pt x="101798" y="31750"/>
                </a:cubicBezTo>
                <a:cubicBezTo>
                  <a:pt x="89532" y="31750"/>
                  <a:pt x="79573" y="21791"/>
                  <a:pt x="79573" y="9525"/>
                </a:cubicBezTo>
                <a:cubicBezTo>
                  <a:pt x="79573" y="-2741"/>
                  <a:pt x="89532" y="-12700"/>
                  <a:pt x="101798" y="-12700"/>
                </a:cubicBezTo>
                <a:close/>
                <a:moveTo>
                  <a:pt x="49054" y="69850"/>
                </a:moveTo>
                <a:cubicBezTo>
                  <a:pt x="47744" y="69850"/>
                  <a:pt x="46593" y="70644"/>
                  <a:pt x="46117" y="71834"/>
                </a:cubicBezTo>
                <a:lnTo>
                  <a:pt x="37386" y="93623"/>
                </a:lnTo>
                <a:cubicBezTo>
                  <a:pt x="34766" y="100132"/>
                  <a:pt x="27384" y="103307"/>
                  <a:pt x="20876" y="100687"/>
                </a:cubicBezTo>
                <a:cubicBezTo>
                  <a:pt x="14367" y="98068"/>
                  <a:pt x="11192" y="90686"/>
                  <a:pt x="13811" y="84177"/>
                </a:cubicBezTo>
                <a:lnTo>
                  <a:pt x="22503" y="62389"/>
                </a:lnTo>
                <a:cubicBezTo>
                  <a:pt x="26868" y="51554"/>
                  <a:pt x="37346" y="44450"/>
                  <a:pt x="49054" y="44450"/>
                </a:cubicBezTo>
                <a:lnTo>
                  <a:pt x="87670" y="44450"/>
                </a:lnTo>
                <a:cubicBezTo>
                  <a:pt x="98981" y="44450"/>
                  <a:pt x="109418" y="50443"/>
                  <a:pt x="115094" y="60206"/>
                </a:cubicBezTo>
                <a:lnTo>
                  <a:pt x="128111" y="82550"/>
                </a:lnTo>
                <a:lnTo>
                  <a:pt x="152559" y="82550"/>
                </a:lnTo>
                <a:cubicBezTo>
                  <a:pt x="159583" y="82550"/>
                  <a:pt x="165259" y="88225"/>
                  <a:pt x="165259" y="95250"/>
                </a:cubicBezTo>
                <a:cubicBezTo>
                  <a:pt x="165259" y="102275"/>
                  <a:pt x="159583" y="107950"/>
                  <a:pt x="152559" y="107950"/>
                </a:cubicBezTo>
                <a:lnTo>
                  <a:pt x="128111" y="107950"/>
                </a:lnTo>
                <a:cubicBezTo>
                  <a:pt x="119063" y="107950"/>
                  <a:pt x="110728" y="103148"/>
                  <a:pt x="106164" y="95329"/>
                </a:cubicBezTo>
                <a:lnTo>
                  <a:pt x="102195" y="88543"/>
                </a:lnTo>
                <a:lnTo>
                  <a:pt x="93980" y="116483"/>
                </a:lnTo>
                <a:lnTo>
                  <a:pt x="123904" y="125452"/>
                </a:lnTo>
                <a:cubicBezTo>
                  <a:pt x="134898" y="128746"/>
                  <a:pt x="140494" y="140930"/>
                  <a:pt x="135850" y="151448"/>
                </a:cubicBezTo>
                <a:lnTo>
                  <a:pt x="113387" y="202009"/>
                </a:lnTo>
                <a:cubicBezTo>
                  <a:pt x="110530" y="208439"/>
                  <a:pt x="103029" y="211296"/>
                  <a:pt x="96639" y="208439"/>
                </a:cubicBezTo>
                <a:cubicBezTo>
                  <a:pt x="90249" y="205581"/>
                  <a:pt x="87352" y="198080"/>
                  <a:pt x="90210" y="191691"/>
                </a:cubicBezTo>
                <a:lnTo>
                  <a:pt x="109736" y="147717"/>
                </a:lnTo>
                <a:lnTo>
                  <a:pt x="71676" y="136287"/>
                </a:lnTo>
                <a:cubicBezTo>
                  <a:pt x="58698" y="132398"/>
                  <a:pt x="51038" y="118943"/>
                  <a:pt x="54332" y="105807"/>
                </a:cubicBezTo>
                <a:lnTo>
                  <a:pt x="63341" y="69850"/>
                </a:lnTo>
                <a:lnTo>
                  <a:pt x="49093" y="69850"/>
                </a:lnTo>
                <a:close/>
                <a:moveTo>
                  <a:pt x="45879" y="141684"/>
                </a:moveTo>
                <a:cubicBezTo>
                  <a:pt x="51157" y="147598"/>
                  <a:pt x="58063" y="152122"/>
                  <a:pt x="66199" y="154543"/>
                </a:cubicBezTo>
                <a:lnTo>
                  <a:pt x="68064" y="155099"/>
                </a:lnTo>
                <a:lnTo>
                  <a:pt x="65326" y="162758"/>
                </a:lnTo>
                <a:cubicBezTo>
                  <a:pt x="63024" y="169227"/>
                  <a:pt x="58976" y="174982"/>
                  <a:pt x="53697" y="179348"/>
                </a:cubicBezTo>
                <a:lnTo>
                  <a:pt x="20995" y="206296"/>
                </a:lnTo>
                <a:cubicBezTo>
                  <a:pt x="15597" y="210741"/>
                  <a:pt x="7580" y="209987"/>
                  <a:pt x="3135" y="204589"/>
                </a:cubicBezTo>
                <a:cubicBezTo>
                  <a:pt x="-1310" y="199192"/>
                  <a:pt x="-556" y="191175"/>
                  <a:pt x="4842" y="186730"/>
                </a:cubicBezTo>
                <a:lnTo>
                  <a:pt x="37544" y="159782"/>
                </a:lnTo>
                <a:cubicBezTo>
                  <a:pt x="39330" y="158313"/>
                  <a:pt x="40640" y="156408"/>
                  <a:pt x="41434" y="154265"/>
                </a:cubicBezTo>
                <a:lnTo>
                  <a:pt x="45879" y="141684"/>
                </a:lnTo>
                <a:close/>
              </a:path>
            </a:pathLst>
          </a:custGeom>
          <a:solidFill>
            <a:srgbClr val="FFFFFF"/>
          </a:solidFill>
          <a:ln/>
        </p:spPr>
      </p:sp>
      <p:sp>
        <p:nvSpPr>
          <p:cNvPr id="44" name="Text 42"/>
          <p:cNvSpPr/>
          <p:nvPr/>
        </p:nvSpPr>
        <p:spPr>
          <a:xfrm>
            <a:off x="1100667" y="5630333"/>
            <a:ext cx="1938867" cy="2370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333" b="1" dirty="0">
                <a:solidFill>
                  <a:srgbClr val="4A403A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Mișcare, veselie, emoție</a:t>
            </a:r>
            <a:endParaRPr lang="en-US" sz="1600" dirty="0"/>
          </a:p>
        </p:txBody>
      </p:sp>
      <p:sp>
        <p:nvSpPr>
          <p:cNvPr id="45" name="Text 43"/>
          <p:cNvSpPr/>
          <p:nvPr/>
        </p:nvSpPr>
        <p:spPr>
          <a:xfrm>
            <a:off x="524933" y="6087533"/>
            <a:ext cx="11218333" cy="2455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dirty="0">
                <a:solidFill>
                  <a:srgbClr val="4A403A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Activități sportive, dans și mișcare pentru dezvoltarea fizică și emoțională a copiilor.</a:t>
            </a:r>
            <a:endParaRPr lang="en-US" sz="1600" dirty="0"/>
          </a:p>
        </p:txBody>
      </p:sp>
      <p:sp>
        <p:nvSpPr>
          <p:cNvPr id="46" name="Shape 44"/>
          <p:cNvSpPr/>
          <p:nvPr/>
        </p:nvSpPr>
        <p:spPr>
          <a:xfrm>
            <a:off x="524933" y="6436783"/>
            <a:ext cx="499533" cy="237067"/>
          </a:xfrm>
          <a:custGeom>
            <a:avLst/>
            <a:gdLst/>
            <a:ahLst/>
            <a:cxnLst/>
            <a:rect l="l" t="t" r="r" b="b"/>
            <a:pathLst>
              <a:path w="499533" h="237067">
                <a:moveTo>
                  <a:pt x="118533" y="0"/>
                </a:moveTo>
                <a:lnTo>
                  <a:pt x="381000" y="0"/>
                </a:lnTo>
                <a:cubicBezTo>
                  <a:pt x="446464" y="0"/>
                  <a:pt x="499533" y="53069"/>
                  <a:pt x="499533" y="118533"/>
                </a:cubicBezTo>
                <a:lnTo>
                  <a:pt x="499533" y="118533"/>
                </a:lnTo>
                <a:cubicBezTo>
                  <a:pt x="499533" y="183997"/>
                  <a:pt x="446464" y="237067"/>
                  <a:pt x="381000" y="237067"/>
                </a:cubicBezTo>
                <a:lnTo>
                  <a:pt x="118533" y="237067"/>
                </a:lnTo>
                <a:cubicBezTo>
                  <a:pt x="53113" y="237067"/>
                  <a:pt x="0" y="183954"/>
                  <a:pt x="0" y="118533"/>
                </a:cubicBezTo>
                <a:lnTo>
                  <a:pt x="0" y="118533"/>
                </a:lnTo>
                <a:cubicBezTo>
                  <a:pt x="0" y="53113"/>
                  <a:pt x="53113" y="0"/>
                  <a:pt x="118533" y="0"/>
                </a:cubicBezTo>
                <a:close/>
              </a:path>
            </a:pathLst>
          </a:custGeom>
          <a:solidFill>
            <a:srgbClr val="FFFFFF">
              <a:alpha val="70196"/>
            </a:srgbClr>
          </a:solidFill>
          <a:ln/>
        </p:spPr>
      </p:sp>
      <p:sp>
        <p:nvSpPr>
          <p:cNvPr id="47" name="Text 45"/>
          <p:cNvSpPr/>
          <p:nvPr/>
        </p:nvSpPr>
        <p:spPr>
          <a:xfrm>
            <a:off x="524933" y="6436783"/>
            <a:ext cx="558800" cy="237067"/>
          </a:xfrm>
          <a:prstGeom prst="rect">
            <a:avLst/>
          </a:prstGeom>
          <a:noFill/>
          <a:ln/>
        </p:spPr>
        <p:txBody>
          <a:bodyPr wrap="square" lIns="101600" tIns="33867" rIns="101600" bIns="33867" rtlCol="0" anchor="ctr"/>
          <a:lstStyle/>
          <a:p>
            <a:pPr>
              <a:lnSpc>
                <a:spcPct val="120000"/>
              </a:lnSpc>
            </a:pPr>
            <a:r>
              <a:rPr lang="en-US" sz="933" b="1" dirty="0">
                <a:solidFill>
                  <a:srgbClr val="4A403A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Sport</a:t>
            </a:r>
            <a:endParaRPr lang="en-US" sz="1600" dirty="0"/>
          </a:p>
        </p:txBody>
      </p:sp>
      <p:sp>
        <p:nvSpPr>
          <p:cNvPr id="48" name="Shape 46"/>
          <p:cNvSpPr/>
          <p:nvPr/>
        </p:nvSpPr>
        <p:spPr>
          <a:xfrm>
            <a:off x="1091671" y="6436783"/>
            <a:ext cx="482600" cy="237067"/>
          </a:xfrm>
          <a:custGeom>
            <a:avLst/>
            <a:gdLst/>
            <a:ahLst/>
            <a:cxnLst/>
            <a:rect l="l" t="t" r="r" b="b"/>
            <a:pathLst>
              <a:path w="482600" h="237067">
                <a:moveTo>
                  <a:pt x="118533" y="0"/>
                </a:moveTo>
                <a:lnTo>
                  <a:pt x="364067" y="0"/>
                </a:lnTo>
                <a:cubicBezTo>
                  <a:pt x="429531" y="0"/>
                  <a:pt x="482600" y="53069"/>
                  <a:pt x="482600" y="118533"/>
                </a:cubicBezTo>
                <a:lnTo>
                  <a:pt x="482600" y="118533"/>
                </a:lnTo>
                <a:cubicBezTo>
                  <a:pt x="482600" y="183997"/>
                  <a:pt x="429531" y="237067"/>
                  <a:pt x="364067" y="237067"/>
                </a:cubicBezTo>
                <a:lnTo>
                  <a:pt x="118533" y="237067"/>
                </a:lnTo>
                <a:cubicBezTo>
                  <a:pt x="53113" y="237067"/>
                  <a:pt x="0" y="183954"/>
                  <a:pt x="0" y="118533"/>
                </a:cubicBezTo>
                <a:lnTo>
                  <a:pt x="0" y="118533"/>
                </a:lnTo>
                <a:cubicBezTo>
                  <a:pt x="0" y="53113"/>
                  <a:pt x="53113" y="0"/>
                  <a:pt x="118533" y="0"/>
                </a:cubicBezTo>
                <a:close/>
              </a:path>
            </a:pathLst>
          </a:custGeom>
          <a:solidFill>
            <a:srgbClr val="FFFFFF">
              <a:alpha val="70196"/>
            </a:srgbClr>
          </a:solidFill>
          <a:ln/>
        </p:spPr>
      </p:sp>
      <p:sp>
        <p:nvSpPr>
          <p:cNvPr id="49" name="Text 47"/>
          <p:cNvSpPr/>
          <p:nvPr/>
        </p:nvSpPr>
        <p:spPr>
          <a:xfrm>
            <a:off x="1091671" y="6436783"/>
            <a:ext cx="541867" cy="237067"/>
          </a:xfrm>
          <a:prstGeom prst="rect">
            <a:avLst/>
          </a:prstGeom>
          <a:noFill/>
          <a:ln/>
        </p:spPr>
        <p:txBody>
          <a:bodyPr wrap="square" lIns="101600" tIns="33867" rIns="101600" bIns="33867" rtlCol="0" anchor="ctr"/>
          <a:lstStyle/>
          <a:p>
            <a:pPr>
              <a:lnSpc>
                <a:spcPct val="120000"/>
              </a:lnSpc>
            </a:pPr>
            <a:r>
              <a:rPr lang="en-US" sz="933" b="1" dirty="0">
                <a:solidFill>
                  <a:srgbClr val="4A403A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Dans</a:t>
            </a:r>
            <a:endParaRPr lang="en-US" sz="1600" dirty="0"/>
          </a:p>
        </p:txBody>
      </p:sp>
      <p:sp>
        <p:nvSpPr>
          <p:cNvPr id="50" name="Shape 48"/>
          <p:cNvSpPr/>
          <p:nvPr/>
        </p:nvSpPr>
        <p:spPr>
          <a:xfrm>
            <a:off x="1638102" y="6436783"/>
            <a:ext cx="626533" cy="237067"/>
          </a:xfrm>
          <a:custGeom>
            <a:avLst/>
            <a:gdLst/>
            <a:ahLst/>
            <a:cxnLst/>
            <a:rect l="l" t="t" r="r" b="b"/>
            <a:pathLst>
              <a:path w="626533" h="237067">
                <a:moveTo>
                  <a:pt x="118533" y="0"/>
                </a:moveTo>
                <a:lnTo>
                  <a:pt x="508000" y="0"/>
                </a:lnTo>
                <a:cubicBezTo>
                  <a:pt x="573464" y="0"/>
                  <a:pt x="626533" y="53069"/>
                  <a:pt x="626533" y="118533"/>
                </a:cubicBezTo>
                <a:lnTo>
                  <a:pt x="626533" y="118533"/>
                </a:lnTo>
                <a:cubicBezTo>
                  <a:pt x="626533" y="183997"/>
                  <a:pt x="573464" y="237067"/>
                  <a:pt x="508000" y="237067"/>
                </a:cubicBezTo>
                <a:lnTo>
                  <a:pt x="118533" y="237067"/>
                </a:lnTo>
                <a:cubicBezTo>
                  <a:pt x="53113" y="237067"/>
                  <a:pt x="0" y="183954"/>
                  <a:pt x="0" y="118533"/>
                </a:cubicBezTo>
                <a:lnTo>
                  <a:pt x="0" y="118533"/>
                </a:lnTo>
                <a:cubicBezTo>
                  <a:pt x="0" y="53113"/>
                  <a:pt x="53113" y="0"/>
                  <a:pt x="118533" y="0"/>
                </a:cubicBezTo>
                <a:close/>
              </a:path>
            </a:pathLst>
          </a:custGeom>
          <a:solidFill>
            <a:srgbClr val="FFFFFF">
              <a:alpha val="70196"/>
            </a:srgbClr>
          </a:solidFill>
          <a:ln/>
        </p:spPr>
      </p:sp>
      <p:sp>
        <p:nvSpPr>
          <p:cNvPr id="51" name="Text 49"/>
          <p:cNvSpPr/>
          <p:nvPr/>
        </p:nvSpPr>
        <p:spPr>
          <a:xfrm>
            <a:off x="1638102" y="6436783"/>
            <a:ext cx="685800" cy="237067"/>
          </a:xfrm>
          <a:prstGeom prst="rect">
            <a:avLst/>
          </a:prstGeom>
          <a:noFill/>
          <a:ln/>
        </p:spPr>
        <p:txBody>
          <a:bodyPr wrap="square" lIns="101600" tIns="33867" rIns="101600" bIns="33867" rtlCol="0" anchor="ctr"/>
          <a:lstStyle/>
          <a:p>
            <a:pPr>
              <a:lnSpc>
                <a:spcPct val="120000"/>
              </a:lnSpc>
            </a:pPr>
            <a:r>
              <a:rPr lang="en-US" sz="933" b="1" dirty="0">
                <a:solidFill>
                  <a:srgbClr val="4A403A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Mișcare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theme/theme1.xml><?xml version="1.0" encoding="utf-8"?>
<a:theme xmlns:a="http://schemas.openxmlformats.org/drawingml/2006/main" name="Custom Theme">
  <a:themeElements>
    <a:clrScheme name="Custom">
      <a:dk1>
        <a:srgbClr val="000000"/>
      </a:dk1>
      <a:lt1>
        <a:srgbClr val="ffffff"/>
      </a:lt1>
      <a:dk2>
        <a:srgbClr val="333333"/>
      </a:dk2>
      <a:lt2>
        <a:srgbClr val="eeeeee"/>
      </a:lt2>
      <a:accent1>
        <a:srgbClr val="8daac2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>Moonshot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Grădinița "Căsuța Fermecată" Luduș - Ofertă Educațională</dc:title>
  <dc:subject>Grădinița "Căsuța Fermecată" Luduș - Ofertă Educațională</dc:subject>
  <dc:creator>Kimi</dc:creator>
  <cp:lastModifiedBy>Kimi</cp:lastModifiedBy>
  <cp:revision>1</cp:revision>
  <dcterms:created xsi:type="dcterms:W3CDTF">2026-03-05T21:29:14Z</dcterms:created>
  <dcterms:modified xsi:type="dcterms:W3CDTF">2026-03-05T21:29:14Z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4" name="AIGC">
    <vt:lpwstr>{"Label":"Grădinița \"Căsuța Fermecată\" Luduș - Ofertă Educațională","ContentProducer":"001191110108MACG2KBH8F10000","ProduceID":"19cbdac2-2762-8d41-8000-00004f17a6bd","ReservedCode1":"","ContentPropagator":"001191110108MACG2KBH8F20000","PropagateID":"19cbdac2-2762-8d41-8000-00004f17a6bd","ReservedCode2":""}</vt:lpwstr>
  </property>
</Properties>
</file>